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1D191D-D0BA-4870-B987-786C056E9E48}" v="1" dt="2025-03-05T13:15:44.9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Gallus" userId="c2084ef9-0d33-4107-8641-fa2d23318065" providerId="ADAL" clId="{1B1D191D-D0BA-4870-B987-786C056E9E48}"/>
    <pc:docChg chg="custSel addSld modSld">
      <pc:chgData name="Ryan Gallus" userId="c2084ef9-0d33-4107-8641-fa2d23318065" providerId="ADAL" clId="{1B1D191D-D0BA-4870-B987-786C056E9E48}" dt="2025-03-05T13:16:17.223" v="410" actId="207"/>
      <pc:docMkLst>
        <pc:docMk/>
      </pc:docMkLst>
      <pc:sldChg chg="modSp mod">
        <pc:chgData name="Ryan Gallus" userId="c2084ef9-0d33-4107-8641-fa2d23318065" providerId="ADAL" clId="{1B1D191D-D0BA-4870-B987-786C056E9E48}" dt="2025-03-05T13:16:05.417" v="406" actId="207"/>
        <pc:sldMkLst>
          <pc:docMk/>
          <pc:sldMk cId="1378780701" sldId="256"/>
        </pc:sldMkLst>
        <pc:spChg chg="mod">
          <ac:chgData name="Ryan Gallus" userId="c2084ef9-0d33-4107-8641-fa2d23318065" providerId="ADAL" clId="{1B1D191D-D0BA-4870-B987-786C056E9E48}" dt="2025-03-05T13:15:44.963" v="405" actId="27636"/>
          <ac:spMkLst>
            <pc:docMk/>
            <pc:sldMk cId="1378780701" sldId="256"/>
            <ac:spMk id="2" creationId="{7A886603-836B-F084-3CDC-6AAFA57BA157}"/>
          </ac:spMkLst>
        </pc:spChg>
        <pc:spChg chg="mod">
          <ac:chgData name="Ryan Gallus" userId="c2084ef9-0d33-4107-8641-fa2d23318065" providerId="ADAL" clId="{1B1D191D-D0BA-4870-B987-786C056E9E48}" dt="2025-03-05T13:16:05.417" v="406" actId="207"/>
          <ac:spMkLst>
            <pc:docMk/>
            <pc:sldMk cId="1378780701" sldId="256"/>
            <ac:spMk id="3" creationId="{053A4805-DF30-05EE-31F6-74FA7D077D1C}"/>
          </ac:spMkLst>
        </pc:spChg>
      </pc:sldChg>
      <pc:sldChg chg="modSp new mod">
        <pc:chgData name="Ryan Gallus" userId="c2084ef9-0d33-4107-8641-fa2d23318065" providerId="ADAL" clId="{1B1D191D-D0BA-4870-B987-786C056E9E48}" dt="2025-03-05T13:16:08.871" v="407" actId="207"/>
        <pc:sldMkLst>
          <pc:docMk/>
          <pc:sldMk cId="3733743072" sldId="257"/>
        </pc:sldMkLst>
        <pc:spChg chg="mod">
          <ac:chgData name="Ryan Gallus" userId="c2084ef9-0d33-4107-8641-fa2d23318065" providerId="ADAL" clId="{1B1D191D-D0BA-4870-B987-786C056E9E48}" dt="2025-03-05T13:15:44.902" v="404"/>
          <ac:spMkLst>
            <pc:docMk/>
            <pc:sldMk cId="3733743072" sldId="257"/>
            <ac:spMk id="2" creationId="{61DE6834-C139-3C56-CC97-D5BC331CE52B}"/>
          </ac:spMkLst>
        </pc:spChg>
        <pc:spChg chg="mod">
          <ac:chgData name="Ryan Gallus" userId="c2084ef9-0d33-4107-8641-fa2d23318065" providerId="ADAL" clId="{1B1D191D-D0BA-4870-B987-786C056E9E48}" dt="2025-03-05T13:16:08.871" v="407" actId="207"/>
          <ac:spMkLst>
            <pc:docMk/>
            <pc:sldMk cId="3733743072" sldId="257"/>
            <ac:spMk id="3" creationId="{73498145-8BCD-B19A-0FA3-8BE18193729A}"/>
          </ac:spMkLst>
        </pc:spChg>
      </pc:sldChg>
      <pc:sldChg chg="modSp new mod">
        <pc:chgData name="Ryan Gallus" userId="c2084ef9-0d33-4107-8641-fa2d23318065" providerId="ADAL" clId="{1B1D191D-D0BA-4870-B987-786C056E9E48}" dt="2025-03-05T13:16:17.223" v="410" actId="207"/>
        <pc:sldMkLst>
          <pc:docMk/>
          <pc:sldMk cId="2049913651" sldId="258"/>
        </pc:sldMkLst>
        <pc:spChg chg="mod">
          <ac:chgData name="Ryan Gallus" userId="c2084ef9-0d33-4107-8641-fa2d23318065" providerId="ADAL" clId="{1B1D191D-D0BA-4870-B987-786C056E9E48}" dt="2025-03-05T13:15:44.902" v="404"/>
          <ac:spMkLst>
            <pc:docMk/>
            <pc:sldMk cId="2049913651" sldId="258"/>
            <ac:spMk id="2" creationId="{E45ADE9D-75EC-66FB-C1A5-8A0FFD55DC84}"/>
          </ac:spMkLst>
        </pc:spChg>
        <pc:spChg chg="mod">
          <ac:chgData name="Ryan Gallus" userId="c2084ef9-0d33-4107-8641-fa2d23318065" providerId="ADAL" clId="{1B1D191D-D0BA-4870-B987-786C056E9E48}" dt="2025-03-05T13:16:17.223" v="410" actId="207"/>
          <ac:spMkLst>
            <pc:docMk/>
            <pc:sldMk cId="2049913651" sldId="258"/>
            <ac:spMk id="3" creationId="{5ACCFEF8-AE29-6DCB-4A5A-AD838B5B11CA}"/>
          </ac:spMkLst>
        </pc:spChg>
      </pc:sldChg>
      <pc:sldChg chg="modSp new mod">
        <pc:chgData name="Ryan Gallus" userId="c2084ef9-0d33-4107-8641-fa2d23318065" providerId="ADAL" clId="{1B1D191D-D0BA-4870-B987-786C056E9E48}" dt="2025-03-05T13:16:11.416" v="408" actId="207"/>
        <pc:sldMkLst>
          <pc:docMk/>
          <pc:sldMk cId="1259565902" sldId="259"/>
        </pc:sldMkLst>
        <pc:spChg chg="mod">
          <ac:chgData name="Ryan Gallus" userId="c2084ef9-0d33-4107-8641-fa2d23318065" providerId="ADAL" clId="{1B1D191D-D0BA-4870-B987-786C056E9E48}" dt="2025-03-05T13:15:44.902" v="404"/>
          <ac:spMkLst>
            <pc:docMk/>
            <pc:sldMk cId="1259565902" sldId="259"/>
            <ac:spMk id="2" creationId="{E3A9B782-E1C3-E72A-EBF1-84D90DC0E545}"/>
          </ac:spMkLst>
        </pc:spChg>
        <pc:spChg chg="mod">
          <ac:chgData name="Ryan Gallus" userId="c2084ef9-0d33-4107-8641-fa2d23318065" providerId="ADAL" clId="{1B1D191D-D0BA-4870-B987-786C056E9E48}" dt="2025-03-05T13:16:11.416" v="408" actId="207"/>
          <ac:spMkLst>
            <pc:docMk/>
            <pc:sldMk cId="1259565902" sldId="259"/>
            <ac:spMk id="3" creationId="{3C20A7C9-5665-F71B-B68A-C41B485D2F6B}"/>
          </ac:spMkLst>
        </pc:spChg>
      </pc:sldChg>
      <pc:sldChg chg="modSp new mod">
        <pc:chgData name="Ryan Gallus" userId="c2084ef9-0d33-4107-8641-fa2d23318065" providerId="ADAL" clId="{1B1D191D-D0BA-4870-B987-786C056E9E48}" dt="2025-03-05T13:16:14.303" v="409" actId="207"/>
        <pc:sldMkLst>
          <pc:docMk/>
          <pc:sldMk cId="586359635" sldId="260"/>
        </pc:sldMkLst>
        <pc:spChg chg="mod">
          <ac:chgData name="Ryan Gallus" userId="c2084ef9-0d33-4107-8641-fa2d23318065" providerId="ADAL" clId="{1B1D191D-D0BA-4870-B987-786C056E9E48}" dt="2025-03-05T13:15:44.902" v="404"/>
          <ac:spMkLst>
            <pc:docMk/>
            <pc:sldMk cId="586359635" sldId="260"/>
            <ac:spMk id="2" creationId="{B283885E-6BA0-2006-EA8C-69E1958E64F8}"/>
          </ac:spMkLst>
        </pc:spChg>
        <pc:spChg chg="mod">
          <ac:chgData name="Ryan Gallus" userId="c2084ef9-0d33-4107-8641-fa2d23318065" providerId="ADAL" clId="{1B1D191D-D0BA-4870-B987-786C056E9E48}" dt="2025-03-05T13:16:14.303" v="409" actId="207"/>
          <ac:spMkLst>
            <pc:docMk/>
            <pc:sldMk cId="586359635" sldId="260"/>
            <ac:spMk id="3" creationId="{FDD4717F-F8BF-06AF-37D0-440741969CA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42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96290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6635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4352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63479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4855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6870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77484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005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2199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944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0548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6267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78901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4652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6307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2749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B09F05-DAFF-40D4-A580-A9EE2D360A76}" type="datetimeFigureOut">
              <a:rPr lang="en-ZA" smtClean="0"/>
              <a:t>2025/03/05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272EAD-8172-44B4-8CFF-2DEED2DC67C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767006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86603-836B-F084-3CDC-6AAFA57BA1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46291"/>
            <a:ext cx="9144000" cy="834453"/>
          </a:xfrm>
        </p:spPr>
        <p:txBody>
          <a:bodyPr anchor="t">
            <a:normAutofit/>
          </a:bodyPr>
          <a:lstStyle/>
          <a:p>
            <a:r>
              <a:rPr lang="en-GB" dirty="0"/>
              <a:t>Introduction: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A4805-DF30-05EE-31F6-74FA7D077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4288"/>
            <a:ext cx="9144000" cy="316382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Your Name and Surname.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Your Institution.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Your Province.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Your Chosen Project.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Your Project Name.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Z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780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E6834-C139-3C56-CC97-D5BC331CE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 of Hack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98145-8BCD-B19A-0FA3-8BE181937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What is your Hack?</a:t>
            </a:r>
          </a:p>
        </p:txBody>
      </p:sp>
    </p:spTree>
    <p:extLst>
      <p:ext uri="{BB962C8B-B14F-4D97-AF65-F5344CB8AC3E}">
        <p14:creationId xmlns:p14="http://schemas.microsoft.com/office/powerpoint/2010/main" val="3733743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9B782-E1C3-E72A-EBF1-84D90DC0E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depth expiation of Hack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0A7C9-5665-F71B-B68A-C41B485D2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Implementation of hack in the real world.</a:t>
            </a:r>
          </a:p>
          <a:p>
            <a:r>
              <a:rPr lang="en-ZA" dirty="0">
                <a:solidFill>
                  <a:schemeClr val="tx1"/>
                </a:solidFill>
              </a:rPr>
              <a:t>Impact and Feasibility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565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3885E-6BA0-2006-EA8C-69E1958E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depth expiation of Hack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4717F-F8BF-06AF-37D0-440741969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>
                <a:solidFill>
                  <a:schemeClr val="tx1"/>
                </a:solidFill>
              </a:rPr>
              <a:t>Technical Implementation.</a:t>
            </a:r>
          </a:p>
          <a:p>
            <a:endParaRPr lang="en-Z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359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ADE9D-75EC-66FB-C1A5-8A0FFD55D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CFEF8-AE29-6DCB-4A5A-AD838B5B1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769"/>
            <a:ext cx="10515600" cy="4351338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Which Microsoft tools did you leverage to complete your hack?</a:t>
            </a:r>
            <a:endParaRPr lang="en-Z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91365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EE820465E8B41A582444A5B69412A" ma:contentTypeVersion="12" ma:contentTypeDescription="Create a new document." ma:contentTypeScope="" ma:versionID="fc2d88305c2ca1dfb7dab9c527bc194b">
  <xsd:schema xmlns:xsd="http://www.w3.org/2001/XMLSchema" xmlns:xs="http://www.w3.org/2001/XMLSchema" xmlns:p="http://schemas.microsoft.com/office/2006/metadata/properties" xmlns:ns2="eaebf63b-2979-4447-b057-e2ca91300d7a" xmlns:ns3="ea439068-ae4a-4fb1-ad1d-dbfc8c982665" targetNamespace="http://schemas.microsoft.com/office/2006/metadata/properties" ma:root="true" ma:fieldsID="9f689fd9604a7d97b54e804a202d51a0" ns2:_="" ns3:_="">
    <xsd:import namespace="eaebf63b-2979-4447-b057-e2ca91300d7a"/>
    <xsd:import namespace="ea439068-ae4a-4fb1-ad1d-dbfc8c9826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ebf63b-2979-4447-b057-e2ca91300d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3ba8988-8e63-4534-8cc4-b63092a8c1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439068-ae4a-4fb1-ad1d-dbfc8c98266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a905ab9-8f29-461b-a793-cced31e42deb}" ma:internalName="TaxCatchAll" ma:showField="CatchAllData" ma:web="ea439068-ae4a-4fb1-ad1d-dbfc8c9826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439068-ae4a-4fb1-ad1d-dbfc8c982665" xsi:nil="true"/>
    <lcf76f155ced4ddcb4097134ff3c332f xmlns="eaebf63b-2979-4447-b057-e2ca91300d7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A50CB8-EE50-4B11-9CA5-F397D09F38A5}"/>
</file>

<file path=customXml/itemProps2.xml><?xml version="1.0" encoding="utf-8"?>
<ds:datastoreItem xmlns:ds="http://schemas.openxmlformats.org/officeDocument/2006/customXml" ds:itemID="{E658735E-BB63-4C3B-8F1E-ADEF061BCCD4}"/>
</file>

<file path=customXml/itemProps3.xml><?xml version="1.0" encoding="utf-8"?>
<ds:datastoreItem xmlns:ds="http://schemas.openxmlformats.org/officeDocument/2006/customXml" ds:itemID="{91C57939-32D2-4AA9-9E38-BB6EA224C88F}"/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</TotalTime>
  <Words>66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Slice</vt:lpstr>
      <vt:lpstr>Introduction:</vt:lpstr>
      <vt:lpstr>Overview of Hack</vt:lpstr>
      <vt:lpstr>In depth expiation of Hack</vt:lpstr>
      <vt:lpstr>In depth expiation of Hack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Ryan Gallus</dc:creator>
  <cp:lastModifiedBy>Ryan Gallus</cp:lastModifiedBy>
  <cp:revision>1</cp:revision>
  <dcterms:created xsi:type="dcterms:W3CDTF">2025-03-05T12:44:49Z</dcterms:created>
  <dcterms:modified xsi:type="dcterms:W3CDTF">2025-03-05T13:16:22Z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0x010100052EE820465E8B41A582444A5B69412A</vt:lpwstr>
  </property>
</Properties>
</file>