
<file path=[Content_Types].xml><?xml version="1.0" encoding="utf-8"?>
<Types xmlns="http://schemas.openxmlformats.org/package/2006/content-types">
  <Default Extension="rels" ContentType="application/vnd.openxmlformats-package.relationships+xml"/>
  <Default Extension="dat" ContentType="application/unknown"/>
  <Default Extension="xml" ContentType="application/xml"/>
  <Default Extension="jpeg" ContentType="image/jpeg"/>
  <Default Extension="gif" ContentType="image/gif"/>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7-->
<p:presentation xmlns:r="http://schemas.openxmlformats.org/officeDocument/2006/relationships" xmlns:a="http://schemas.openxmlformats.org/drawingml/2006/main" xmlns:p="http://schemas.openxmlformats.org/presentationml/2006/main" saveSubsetFonts="1">
  <p:sldMasterIdLst>
    <p:sldMasterId id="2147483648" r:id="rId4"/>
  </p:sldMasterIdLst>
  <p:notesMasterIdLst>
    <p:notesMasterId r:id="rId5"/>
  </p:notesMasterIdLst>
  <p:sldIdLst>
    <p:sldId id="260" r:id="rId6"/>
    <p:sldId id="257" r:id="rId7"/>
    <p:sldId id="261" r:id="rId8"/>
    <p:sldId id="262" r:id="rId9"/>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376" autoAdjust="0"/>
  </p:normalViewPr>
  <p:slideViewPr>
    <p:cSldViewPr snapToGrid="0">
      <p:cViewPr varScale="1">
        <p:scale>
          <a:sx n="100" d="100"/>
          <a:sy n="100" d="100"/>
        </p:scale>
        <p:origin x="483" y="3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microsoft.com/office/2016/11/relationships/changesInfo" Target="changesInfos/changesInfo1.xml" /><Relationship Id="rId15" Type="http://schemas.openxmlformats.org/officeDocument/2006/relationships/tableStyles" Target="tableStyles.xml" /><Relationship Id="rId2" Type="http://schemas.openxmlformats.org/officeDocument/2006/relationships/customXml" Target="../customXml/item2.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ge Osmond" userId="b565742e-dd34-4fb0-ae0b-4f3b05b882c2" providerId="ADAL" clId="{078EC82E-7400-40D5-856D-2EC7B061E456}"/>
    <pc:docChg chg="undo custSel addSld delSld modSld">
      <pc:chgData name="Paige Osmond" userId="b565742e-dd34-4fb0-ae0b-4f3b05b882c2" providerId="ADAL" clId="{078EC82E-7400-40D5-856D-2EC7B061E456}" dt="2025-02-10T10:55:13.706" v="179" actId="1076"/>
      <pc:docMkLst>
        <pc:docMk/>
      </pc:docMkLst>
      <pc:sldChg chg="addSp modSp">
        <pc:chgData name="Paige Osmond" userId="b565742e-dd34-4fb0-ae0b-4f3b05b882c2" providerId="ADAL" clId="{078EC82E-7400-40D5-856D-2EC7B061E456}" dt="2025-02-10T09:57:08.280" v="84" actId="14100"/>
        <pc:sldMkLst>
          <pc:docMk/>
          <pc:sldMk cId="1492009287" sldId="257"/>
        </pc:sldMkLst>
        <pc:picChg chg="add mod">
          <ac:chgData name="Paige Osmond" userId="b565742e-dd34-4fb0-ae0b-4f3b05b882c2" providerId="ADAL" clId="{078EC82E-7400-40D5-856D-2EC7B061E456}" dt="2025-02-10T09:55:53.951" v="79" actId="688"/>
          <ac:picMkLst>
            <pc:docMk/>
            <pc:sldMk cId="1492009287" sldId="257"/>
            <ac:picMk id="1026" creationId="{DDA9827A-0DC6-EE76-3393-7F0DDB5F61E1}"/>
          </ac:picMkLst>
        </pc:picChg>
        <pc:picChg chg="add mod">
          <ac:chgData name="Paige Osmond" userId="b565742e-dd34-4fb0-ae0b-4f3b05b882c2" providerId="ADAL" clId="{078EC82E-7400-40D5-856D-2EC7B061E456}" dt="2025-02-10T09:57:08.280" v="84" actId="14100"/>
          <ac:picMkLst>
            <pc:docMk/>
            <pc:sldMk cId="1492009287" sldId="257"/>
            <ac:picMk id="1028" creationId="{0CDBDF3F-3041-CA54-6A90-ADF854DC3574}"/>
          </ac:picMkLst>
        </pc:picChg>
      </pc:sldChg>
      <pc:sldChg chg="addSp delSp modSp mod modNotesTx">
        <pc:chgData name="Paige Osmond" userId="b565742e-dd34-4fb0-ae0b-4f3b05b882c2" providerId="ADAL" clId="{078EC82E-7400-40D5-856D-2EC7B061E456}" dt="2025-02-10T10:50:51.742" v="129" actId="1076"/>
        <pc:sldMkLst>
          <pc:docMk/>
          <pc:sldMk cId="1006000301" sldId="261"/>
        </pc:sldMkLst>
        <pc:spChg chg="mod">
          <ac:chgData name="Paige Osmond" userId="b565742e-dd34-4fb0-ae0b-4f3b05b882c2" providerId="ADAL" clId="{078EC82E-7400-40D5-856D-2EC7B061E456}" dt="2025-02-10T10:48:48.026" v="117" actId="20577"/>
          <ac:spMkLst>
            <pc:docMk/>
            <pc:sldMk cId="1006000301" sldId="261"/>
            <ac:spMk id="3" creationId="{C08B3972-00B5-E3DC-B1D2-9CB52C266F5F}"/>
          </ac:spMkLst>
        </pc:spChg>
        <pc:spChg chg="add">
          <ac:chgData name="Paige Osmond" userId="b565742e-dd34-4fb0-ae0b-4f3b05b882c2" providerId="ADAL" clId="{078EC82E-7400-40D5-856D-2EC7B061E456}" dt="2025-02-10T10:49:43.599" v="118"/>
          <ac:spMkLst>
            <pc:docMk/>
            <pc:sldMk cId="1006000301" sldId="261"/>
            <ac:spMk id="4" creationId="{884C6FEE-D613-3282-1FFB-D72FC432465D}"/>
          </ac:spMkLst>
        </pc:spChg>
        <pc:picChg chg="add del mod">
          <ac:chgData name="Paige Osmond" userId="b565742e-dd34-4fb0-ae0b-4f3b05b882c2" providerId="ADAL" clId="{078EC82E-7400-40D5-856D-2EC7B061E456}" dt="2025-02-10T10:49:50.705" v="121" actId="478"/>
          <ac:picMkLst>
            <pc:docMk/>
            <pc:sldMk cId="1006000301" sldId="261"/>
            <ac:picMk id="5" creationId="{81F9BE03-C418-C8EC-0FA5-230F0A06280A}"/>
          </ac:picMkLst>
        </pc:picChg>
        <pc:picChg chg="add mod">
          <ac:chgData name="Paige Osmond" userId="b565742e-dd34-4fb0-ae0b-4f3b05b882c2" providerId="ADAL" clId="{078EC82E-7400-40D5-856D-2EC7B061E456}" dt="2025-02-10T10:50:03.808" v="126" actId="1076"/>
          <ac:picMkLst>
            <pc:docMk/>
            <pc:sldMk cId="1006000301" sldId="261"/>
            <ac:picMk id="2052" creationId="{3DD8EBE5-48D9-98ED-B401-4C01809EFC54}"/>
          </ac:picMkLst>
        </pc:picChg>
        <pc:picChg chg="add mod">
          <ac:chgData name="Paige Osmond" userId="b565742e-dd34-4fb0-ae0b-4f3b05b882c2" providerId="ADAL" clId="{078EC82E-7400-40D5-856D-2EC7B061E456}" dt="2025-02-10T10:50:51.742" v="129" actId="1076"/>
          <ac:picMkLst>
            <pc:docMk/>
            <pc:sldMk cId="1006000301" sldId="261"/>
            <ac:picMk id="2054" creationId="{166DCF60-C09A-ADD5-E7AE-83C6103222E2}"/>
          </ac:picMkLst>
        </pc:picChg>
      </pc:sldChg>
      <pc:sldChg chg="new del">
        <pc:chgData name="Paige Osmond" userId="b565742e-dd34-4fb0-ae0b-4f3b05b882c2" providerId="ADAL" clId="{078EC82E-7400-40D5-856D-2EC7B061E456}" dt="2025-02-10T10:51:23.870" v="131" actId="47"/>
        <pc:sldMkLst>
          <pc:docMk/>
          <pc:sldMk cId="1353687152" sldId="262"/>
        </pc:sldMkLst>
      </pc:sldChg>
      <pc:sldChg chg="addSp delSp modSp add mod modNotesTx">
        <pc:chgData name="Paige Osmond" userId="b565742e-dd34-4fb0-ae0b-4f3b05b882c2" providerId="ADAL" clId="{078EC82E-7400-40D5-856D-2EC7B061E456}" dt="2025-02-10T10:55:13.706" v="179" actId="1076"/>
        <pc:sldMkLst>
          <pc:docMk/>
          <pc:sldMk cId="2378138363" sldId="262"/>
        </pc:sldMkLst>
        <pc:spChg chg="mod">
          <ac:chgData name="Paige Osmond" userId="b565742e-dd34-4fb0-ae0b-4f3b05b882c2" providerId="ADAL" clId="{078EC82E-7400-40D5-856D-2EC7B061E456}" dt="2025-02-10T10:52:47.288" v="168" actId="1076"/>
          <ac:spMkLst>
            <pc:docMk/>
            <pc:sldMk cId="2378138363" sldId="262"/>
            <ac:spMk id="2" creationId="{B4B7F478-E088-0E54-3DF7-5FCBA957E807}"/>
          </ac:spMkLst>
        </pc:spChg>
        <pc:spChg chg="mod">
          <ac:chgData name="Paige Osmond" userId="b565742e-dd34-4fb0-ae0b-4f3b05b882c2" providerId="ADAL" clId="{078EC82E-7400-40D5-856D-2EC7B061E456}" dt="2025-02-10T10:52:38.539" v="166" actId="20577"/>
          <ac:spMkLst>
            <pc:docMk/>
            <pc:sldMk cId="2378138363" sldId="262"/>
            <ac:spMk id="3" creationId="{63BA86DE-170A-AA23-22FD-A1B01A0F0ED4}"/>
          </ac:spMkLst>
        </pc:spChg>
        <pc:picChg chg="add mod modCrop">
          <ac:chgData name="Paige Osmond" userId="b565742e-dd34-4fb0-ae0b-4f3b05b882c2" providerId="ADAL" clId="{078EC82E-7400-40D5-856D-2EC7B061E456}" dt="2025-02-10T10:55:13.706" v="179" actId="1076"/>
          <ac:picMkLst>
            <pc:docMk/>
            <pc:sldMk cId="2378138363" sldId="262"/>
            <ac:picMk id="6" creationId="{7B68E4D2-83C3-99A8-FC3D-C9724D685339}"/>
          </ac:picMkLst>
        </pc:picChg>
        <pc:picChg chg="del">
          <ac:chgData name="Paige Osmond" userId="b565742e-dd34-4fb0-ae0b-4f3b05b882c2" providerId="ADAL" clId="{078EC82E-7400-40D5-856D-2EC7B061E456}" dt="2025-02-10T10:51:32.374" v="133" actId="478"/>
          <ac:picMkLst>
            <pc:docMk/>
            <pc:sldMk cId="2378138363" sldId="262"/>
            <ac:picMk id="2052" creationId="{E5C6D93A-38A4-077C-04BE-A6213BFB1111}"/>
          </ac:picMkLst>
        </pc:picChg>
        <pc:picChg chg="del">
          <ac:chgData name="Paige Osmond" userId="b565742e-dd34-4fb0-ae0b-4f3b05b882c2" providerId="ADAL" clId="{078EC82E-7400-40D5-856D-2EC7B061E456}" dt="2025-02-10T10:51:34.407" v="134" actId="478"/>
          <ac:picMkLst>
            <pc:docMk/>
            <pc:sldMk cId="2378138363" sldId="262"/>
            <ac:picMk id="2054" creationId="{26DE7FFB-26C1-86F3-256B-AEC6AB799362}"/>
          </ac:picMkLst>
        </pc:picChg>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0F9EA-7005-4E38-ADBA-EB4F1158158C}" type="datetimeFigureOut">
              <a:rPr lang="en-ZA" smtClean="0"/>
              <a:t>2025/02/10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A136C-B2E0-45C3-94D3-F759E7D54D92}" type="slidenum">
              <a:rPr lang="en-ZA" smtClean="0"/>
              <a:t>‹#›</a:t>
            </a:fld>
            <a:endParaRPr lang="en-ZA"/>
          </a:p>
        </p:txBody>
      </p:sp>
    </p:spTree>
    <p:extLst>
      <p:ext uri="{BB962C8B-B14F-4D97-AF65-F5344CB8AC3E}">
        <p14:creationId val="266733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AAA136C-B2E0-45C3-94D3-F759E7D54D92}" type="slidenum">
              <a:rPr lang="en-ZA" smtClean="0"/>
              <a:t>1</a:t>
            </a:fld>
            <a:endParaRPr lang="en-ZA"/>
          </a:p>
        </p:txBody>
      </p:sp>
    </p:spTree>
    <p:extLst>
      <p:ext uri="{BB962C8B-B14F-4D97-AF65-F5344CB8AC3E}">
        <p14:creationId val="259905769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a:solidFill>
                  <a:srgbClr val="242424"/>
                </a:solidFill>
                <a:effectLst/>
                <a:latin typeface="Segoe UI" panose="020b0502040204020203" pitchFamily="34" charset="0"/>
              </a:rPr>
              <a:t>Cyber Security</a:t>
            </a:r>
            <a:r>
              <a:rPr lang="en-US" b="0" i="0">
                <a:solidFill>
                  <a:srgbClr val="242424"/>
                </a:solidFill>
                <a:effectLst/>
                <a:latin typeface="Segoe UI" panose="020b0502040204020203" pitchFamily="34" charset="0"/>
              </a:rPr>
              <a:t>: Protects computers, networks, and data from unauthorized access, attacks, or damage.</a:t>
            </a:r>
          </a:p>
          <a:p>
            <a:pPr algn="l">
              <a:buFont typeface="+mj-lt"/>
              <a:buAutoNum type="arabicPeriod"/>
            </a:pPr>
            <a:r>
              <a:rPr lang="en-US" b="1" i="0">
                <a:solidFill>
                  <a:srgbClr val="242424"/>
                </a:solidFill>
                <a:effectLst/>
                <a:latin typeface="Segoe UI" panose="020b0502040204020203" pitchFamily="34" charset="0"/>
              </a:rPr>
              <a:t>Firewall</a:t>
            </a:r>
            <a:r>
              <a:rPr lang="en-US" b="0" i="0">
                <a:solidFill>
                  <a:srgbClr val="242424"/>
                </a:solidFill>
                <a:effectLst/>
                <a:latin typeface="Segoe UI" panose="020b0502040204020203" pitchFamily="34" charset="0"/>
              </a:rPr>
              <a:t>: A security system that monitors and controls incoming and outgoing network traffic based on predetermined security rules.</a:t>
            </a:r>
          </a:p>
          <a:p>
            <a:pPr algn="l">
              <a:buFont typeface="+mj-lt"/>
              <a:buAutoNum type="arabicPeriod"/>
            </a:pPr>
            <a:r>
              <a:rPr lang="en-US" b="1" i="0">
                <a:solidFill>
                  <a:srgbClr val="242424"/>
                </a:solidFill>
                <a:effectLst/>
                <a:latin typeface="Segoe UI" panose="020b0502040204020203" pitchFamily="34" charset="0"/>
              </a:rPr>
              <a:t>Phishing</a:t>
            </a:r>
            <a:r>
              <a:rPr lang="en-US" b="0" i="0">
                <a:solidFill>
                  <a:srgbClr val="242424"/>
                </a:solidFill>
                <a:effectLst/>
                <a:latin typeface="Segoe UI" panose="020b0502040204020203" pitchFamily="34" charset="0"/>
              </a:rPr>
              <a:t>: A fake attempt to obtain sensitive information by pretending to be a trustworthy entity in electronic communications.</a:t>
            </a:r>
          </a:p>
          <a:p>
            <a:pPr algn="l">
              <a:buFont typeface="+mj-lt"/>
              <a:buAutoNum type="arabicPeriod"/>
            </a:pPr>
            <a:r>
              <a:rPr lang="en-US" b="1" i="0">
                <a:solidFill>
                  <a:srgbClr val="242424"/>
                </a:solidFill>
                <a:effectLst/>
                <a:latin typeface="Segoe UI" panose="020b0502040204020203" pitchFamily="34" charset="0"/>
              </a:rPr>
              <a:t>Malware</a:t>
            </a:r>
            <a:r>
              <a:rPr lang="en-US" b="0" i="0">
                <a:solidFill>
                  <a:srgbClr val="242424"/>
                </a:solidFill>
                <a:effectLst/>
                <a:latin typeface="Segoe UI" panose="020b0502040204020203" pitchFamily="34" charset="0"/>
              </a:rPr>
              <a:t>: Malicious software designed to harm, exploit, or otherwise compromise a computer system.</a:t>
            </a:r>
          </a:p>
          <a:p>
            <a:pPr algn="l">
              <a:buFont typeface="+mj-lt"/>
              <a:buAutoNum type="arabicPeriod"/>
            </a:pPr>
            <a:r>
              <a:rPr lang="en-US" b="1" i="0">
                <a:solidFill>
                  <a:srgbClr val="242424"/>
                </a:solidFill>
                <a:effectLst/>
                <a:latin typeface="Segoe UI" panose="020b0502040204020203" pitchFamily="34" charset="0"/>
              </a:rPr>
              <a:t>Hacker</a:t>
            </a:r>
            <a:r>
              <a:rPr lang="en-US" b="0" i="0">
                <a:solidFill>
                  <a:srgbClr val="242424"/>
                </a:solidFill>
                <a:effectLst/>
                <a:latin typeface="Segoe UI" panose="020b0502040204020203" pitchFamily="34" charset="0"/>
              </a:rPr>
              <a:t>: A person who uses technical skills to gain unauthorized access to systems or data.</a:t>
            </a:r>
          </a:p>
          <a:p>
            <a:pPr algn="l">
              <a:buFont typeface="+mj-lt"/>
              <a:buAutoNum type="arabicPeriod"/>
            </a:pPr>
            <a:r>
              <a:rPr lang="en-US" b="1" i="0">
                <a:solidFill>
                  <a:srgbClr val="242424"/>
                </a:solidFill>
                <a:effectLst/>
                <a:latin typeface="Segoe UI" panose="020b0502040204020203" pitchFamily="34" charset="0"/>
              </a:rPr>
              <a:t>Virus</a:t>
            </a:r>
            <a:r>
              <a:rPr lang="en-US" b="0" i="0">
                <a:solidFill>
                  <a:srgbClr val="242424"/>
                </a:solidFill>
                <a:effectLst/>
                <a:latin typeface="Segoe UI" panose="020b0502040204020203" pitchFamily="34" charset="0"/>
              </a:rPr>
              <a:t>: A type of malware that replicates itself and spreads to other computers, often causing harm.</a:t>
            </a:r>
          </a:p>
          <a:p>
            <a:pPr algn="l">
              <a:buFont typeface="+mj-lt"/>
              <a:buAutoNum type="arabicPeriod"/>
            </a:pPr>
            <a:r>
              <a:rPr lang="en-US" b="1" i="0">
                <a:solidFill>
                  <a:srgbClr val="242424"/>
                </a:solidFill>
                <a:effectLst/>
                <a:latin typeface="Segoe UI" panose="020b0502040204020203" pitchFamily="34" charset="0"/>
              </a:rPr>
              <a:t>Anti-Virus</a:t>
            </a:r>
            <a:r>
              <a:rPr lang="en-US" b="0" i="0">
                <a:solidFill>
                  <a:srgbClr val="242424"/>
                </a:solidFill>
                <a:effectLst/>
                <a:latin typeface="Segoe UI" panose="020b0502040204020203" pitchFamily="34" charset="0"/>
              </a:rPr>
              <a:t>: Software designed to detect, prevent, and remove malware, including viruses.</a:t>
            </a:r>
          </a:p>
          <a:p>
            <a:pPr algn="l">
              <a:buFont typeface="+mj-lt"/>
              <a:buAutoNum type="arabicPeriod"/>
            </a:pPr>
            <a:r>
              <a:rPr lang="en-US" b="1" i="0">
                <a:solidFill>
                  <a:srgbClr val="242424"/>
                </a:solidFill>
                <a:effectLst/>
                <a:latin typeface="Segoe UI" panose="020b0502040204020203" pitchFamily="34" charset="0"/>
              </a:rPr>
              <a:t>Trojan</a:t>
            </a:r>
            <a:r>
              <a:rPr lang="en-US" b="0" i="0">
                <a:solidFill>
                  <a:srgbClr val="242424"/>
                </a:solidFill>
                <a:effectLst/>
                <a:latin typeface="Segoe UI" panose="020b0502040204020203" pitchFamily="34" charset="0"/>
              </a:rPr>
              <a:t>: A type of malware that disguises itself as legitimate software but performs malicious actions once installed.</a:t>
            </a:r>
          </a:p>
          <a:p>
            <a:pPr algn="l">
              <a:buFont typeface="+mj-lt"/>
              <a:buAutoNum type="arabicPeriod"/>
            </a:pPr>
            <a:r>
              <a:rPr lang="en-US" b="1" i="0">
                <a:solidFill>
                  <a:srgbClr val="242424"/>
                </a:solidFill>
                <a:effectLst/>
                <a:latin typeface="Segoe UI" panose="020b0502040204020203" pitchFamily="34" charset="0"/>
              </a:rPr>
              <a:t>Spyware</a:t>
            </a:r>
            <a:r>
              <a:rPr lang="en-US" b="0" i="0">
                <a:solidFill>
                  <a:srgbClr val="242424"/>
                </a:solidFill>
                <a:effectLst/>
                <a:latin typeface="Segoe UI" panose="020b0502040204020203" pitchFamily="34" charset="0"/>
              </a:rPr>
              <a:t>: Software that secretly monitors and collects information about a user's activities without their knowledge.</a:t>
            </a:r>
          </a:p>
          <a:p>
            <a:endParaRPr lang="en-ZA"/>
          </a:p>
        </p:txBody>
      </p:sp>
      <p:sp>
        <p:nvSpPr>
          <p:cNvPr id="4" name="Slide Number Placeholder 3"/>
          <p:cNvSpPr>
            <a:spLocks noGrp="1"/>
          </p:cNvSpPr>
          <p:nvPr>
            <p:ph type="sldNum" sz="quarter" idx="5"/>
          </p:nvPr>
        </p:nvSpPr>
        <p:spPr/>
        <p:txBody>
          <a:bodyPr/>
          <a:lstStyle/>
          <a:p>
            <a:fld id="{2AAA136C-B2E0-45C3-94D3-F759E7D54D92}" type="slidenum">
              <a:rPr lang="en-ZA" smtClean="0"/>
              <a:t>2</a:t>
            </a:fld>
            <a:endParaRPr lang="en-ZA"/>
          </a:p>
        </p:txBody>
      </p:sp>
    </p:spTree>
    <p:extLst>
      <p:ext uri="{BB962C8B-B14F-4D97-AF65-F5344CB8AC3E}">
        <p14:creationId val="136795427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a:extLst>
            <a:ext uri="{FF2B5EF4-FFF2-40B4-BE49-F238E27FC236}">
              <a16:creationId xmlns:a16="http://schemas.microsoft.com/office/drawing/2014/main" id="{ACDB301C-1136-D3C9-048E-39C0AD9F1454}"/>
            </a:ext>
          </a:extLst>
        </p:cNvPr>
        <p:cNvGrpSpPr/>
        <p:nvPr/>
      </p:nvGrpSpPr>
      <p:grpSpPr>
        <a:xfrm>
          <a:off x="0" y="0"/>
          <a:ext cx="0" cy="0"/>
        </a:xfrm>
      </p:grpSpPr>
      <p:sp>
        <p:nvSpPr>
          <p:cNvPr id="2" name="Slide Image Placeholder 1">
            <a:extLst>
              <a:ext uri="{FF2B5EF4-FFF2-40B4-BE49-F238E27FC236}">
                <a16:creationId xmlns:a16="http://schemas.microsoft.com/office/drawing/2014/main" id="{272192A7-C3A9-3EB7-7BB6-072D3C592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7EBA5-4C28-C3FE-C48E-B8DCFC83559A}"/>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Strong Passwords: Using complex and unique passwords makes it harder for attackers to guess or crack them, protecting your accounts and personal information from unauthorized access.</a:t>
            </a:r>
            <a:r>
              <a:rPr lang="en-US">
                <a:solidFill>
                  <a:schemeClr val="accent1">
                    <a:lumMod val="60000"/>
                    <a:lumOff val="40000"/>
                  </a:schemeClr>
                </a:solidFill>
              </a:rPr>
              <a:t> Remember to use a mix of uppercase and lowercase letters, numbers, and special characters to create strong passwords.</a:t>
            </a:r>
          </a:p>
          <a:p>
            <a:endParaRPr lang="en-US"/>
          </a:p>
          <a:p>
            <a:endParaRPr lang="en-US"/>
          </a:p>
          <a:p>
            <a:r>
              <a:rPr lang="en-US"/>
              <a:t>Firewalls: Firewalls act as a barrier between your computer and the internet, monitoring and controlling incoming and outgoing network traffic based on security rules. They help block unauthorized access and potential threats.</a:t>
            </a:r>
          </a:p>
          <a:p>
            <a:endParaRPr lang="en-US"/>
          </a:p>
          <a:p>
            <a:r>
              <a:rPr lang="en-US"/>
              <a:t>Anti-Virus Software: Anti-virus software scans your computer for malware, including viruses, and removes any threats it finds. It also provides real-time protection by detecting and blocking malicious activities.</a:t>
            </a:r>
          </a:p>
          <a:p>
            <a:endParaRPr lang="en-US"/>
          </a:p>
          <a:p>
            <a:r>
              <a:rPr lang="en-US"/>
              <a:t>Awareness: Being aware of common cyber threats, such as phishing scams and suspicious links, helps you recognize and avoid potential dangers. Educating yourself about safe online practices reduces the risk of falling victim to cyber attacks.</a:t>
            </a:r>
          </a:p>
        </p:txBody>
      </p:sp>
      <p:sp>
        <p:nvSpPr>
          <p:cNvPr id="4" name="Slide Number Placeholder 3">
            <a:extLst>
              <a:ext uri="{FF2B5EF4-FFF2-40B4-BE49-F238E27FC236}">
                <a16:creationId xmlns:a16="http://schemas.microsoft.com/office/drawing/2014/main" id="{470FAF25-E7A3-118E-2752-0158F786E480}"/>
              </a:ext>
            </a:extLst>
          </p:cNvPr>
          <p:cNvSpPr>
            <a:spLocks noGrp="1"/>
          </p:cNvSpPr>
          <p:nvPr>
            <p:ph type="sldNum" sz="quarter" idx="5"/>
          </p:nvPr>
        </p:nvSpPr>
        <p:spPr/>
        <p:txBody>
          <a:bodyPr/>
          <a:lstStyle/>
          <a:p>
            <a:fld id="{2AAA136C-B2E0-45C3-94D3-F759E7D54D92}" type="slidenum">
              <a:rPr lang="en-ZA" smtClean="0"/>
              <a:t>3</a:t>
            </a:fld>
            <a:endParaRPr lang="en-ZA"/>
          </a:p>
        </p:txBody>
      </p:sp>
    </p:spTree>
    <p:extLst>
      <p:ext uri="{BB962C8B-B14F-4D97-AF65-F5344CB8AC3E}">
        <p14:creationId val="308653340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a:extLst>
            <a:ext uri="{FF2B5EF4-FFF2-40B4-BE49-F238E27FC236}">
              <a16:creationId xmlns:a16="http://schemas.microsoft.com/office/drawing/2014/main" id="{6E0CEAE3-48D7-C062-F135-DE1462C196EB}"/>
            </a:ext>
          </a:extLst>
        </p:cNvPr>
        <p:cNvGrpSpPr/>
        <p:nvPr/>
      </p:nvGrpSpPr>
      <p:grpSpPr>
        <a:xfrm>
          <a:off x="0" y="0"/>
          <a:ext cx="0" cy="0"/>
        </a:xfrm>
      </p:grpSpPr>
      <p:sp>
        <p:nvSpPr>
          <p:cNvPr id="2" name="Slide Image Placeholder 1">
            <a:extLst>
              <a:ext uri="{FF2B5EF4-FFF2-40B4-BE49-F238E27FC236}">
                <a16:creationId xmlns:a16="http://schemas.microsoft.com/office/drawing/2014/main" id="{20CB6021-DEDA-DEBF-8B7D-BB542B4FB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9AFF8-B364-2C5D-9C65-644DECA9F50C}"/>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Microsoft Defender is a built-in security tool in Windows that helps protect your computer from viruses, malware, and other threats. It provides real-time protection by scanning files and programs as you use them, and it also offers features like firewall protection, network security, and parental controls. Essentially, it's designed to keep your computer safe and secure without needing additional software</a:t>
            </a:r>
          </a:p>
        </p:txBody>
      </p:sp>
      <p:sp>
        <p:nvSpPr>
          <p:cNvPr id="4" name="Slide Number Placeholder 3">
            <a:extLst>
              <a:ext uri="{FF2B5EF4-FFF2-40B4-BE49-F238E27FC236}">
                <a16:creationId xmlns:a16="http://schemas.microsoft.com/office/drawing/2014/main" id="{EE4DF4BE-7B42-7F0C-462F-823115D87887}"/>
              </a:ext>
            </a:extLst>
          </p:cNvPr>
          <p:cNvSpPr>
            <a:spLocks noGrp="1"/>
          </p:cNvSpPr>
          <p:nvPr>
            <p:ph type="sldNum" sz="quarter" idx="5"/>
          </p:nvPr>
        </p:nvSpPr>
        <p:spPr/>
        <p:txBody>
          <a:bodyPr/>
          <a:lstStyle/>
          <a:p>
            <a:fld id="{2AAA136C-B2E0-45C3-94D3-F759E7D54D92}" type="slidenum">
              <a:rPr lang="en-ZA" smtClean="0"/>
              <a:t>4</a:t>
            </a:fld>
            <a:endParaRPr lang="en-ZA"/>
          </a:p>
        </p:txBody>
      </p:sp>
    </p:spTree>
    <p:extLst>
      <p:ext uri="{BB962C8B-B14F-4D97-AF65-F5344CB8AC3E}">
        <p14:creationId val="208588398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42F632B5-AB81-5DA3-1742-776F15691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796F957-91E0-C05B-FE1D-EB91B1E5B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97D2CD3-92CD-EE06-D8EE-B2DCDDFA29BC}"/>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5" name="Footer Placeholder 4">
            <a:extLst>
              <a:ext uri="{FF2B5EF4-FFF2-40B4-BE49-F238E27FC236}">
                <a16:creationId xmlns:a16="http://schemas.microsoft.com/office/drawing/2014/main" id="{85F2D2A4-D10C-892A-C6F2-FDB5A155C88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7981A57-960E-95D3-3D51-1F63E0694E35}"/>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150756692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3567E3A0-9385-DE57-4A9E-7472CE52BEB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2037350-E17D-2ADA-E8D2-4D1DFEDF19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07FD21D-FAB1-F341-7BC8-82B07A930511}"/>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5" name="Footer Placeholder 4">
            <a:extLst>
              <a:ext uri="{FF2B5EF4-FFF2-40B4-BE49-F238E27FC236}">
                <a16:creationId xmlns:a16="http://schemas.microsoft.com/office/drawing/2014/main" id="{F5EAC667-56EC-C69C-DEE4-CFE3BB9194E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57032CF-1A6B-F9EE-376B-830503064B5C}"/>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285289674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8E57CCB2-B0CC-1EB9-C07E-6D9155AD75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DFC830E-CF2A-32ED-E165-2618299D6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C8533F3-08AC-FDCB-F712-90923B94C6C4}"/>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5" name="Footer Placeholder 4">
            <a:extLst>
              <a:ext uri="{FF2B5EF4-FFF2-40B4-BE49-F238E27FC236}">
                <a16:creationId xmlns:a16="http://schemas.microsoft.com/office/drawing/2014/main" id="{C0AA847C-6439-F538-AE85-80F6CFCD1BA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A4ADD04-5563-0424-E08E-3E569E7D568F}"/>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15736319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7F566689-B48A-A44F-9874-50821D1D1BA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A84726B-7F93-68F8-889E-6EDA81A8B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A173ABC-0BFC-7EFB-5139-F04D7D1C395B}"/>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5" name="Footer Placeholder 4">
            <a:extLst>
              <a:ext uri="{FF2B5EF4-FFF2-40B4-BE49-F238E27FC236}">
                <a16:creationId xmlns:a16="http://schemas.microsoft.com/office/drawing/2014/main" id="{13BEFD04-BE38-9AD9-7196-67C8810EECE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161219D-A0E0-AF69-AC6B-72EAA984DE60}"/>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11827668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6886C9B7-9257-B1DD-B5CC-5505D805C1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3A12EDE-BF03-6AF8-98EF-0889276DB3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3515-B69E-F516-BACC-C8FF46A4CE22}"/>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5" name="Footer Placeholder 4">
            <a:extLst>
              <a:ext uri="{FF2B5EF4-FFF2-40B4-BE49-F238E27FC236}">
                <a16:creationId xmlns:a16="http://schemas.microsoft.com/office/drawing/2014/main" id="{99499895-B039-8683-9CCD-D1084678B00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5F7E0C1-F1CB-B63A-F243-E6E61E9A2035}"/>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213038622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91D20D98-4636-9EFE-87F6-4B969F3546B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BFDF693-F6F2-E4A1-74EA-1D3EB0A6D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559AFE4-3666-3B89-0080-C704E5939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1210015-8348-9C59-9B23-97853D46E622}"/>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6" name="Footer Placeholder 5">
            <a:extLst>
              <a:ext uri="{FF2B5EF4-FFF2-40B4-BE49-F238E27FC236}">
                <a16:creationId xmlns:a16="http://schemas.microsoft.com/office/drawing/2014/main" id="{EF547513-2838-9B48-48E9-49BD073D0E4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8E7749F-877D-7B8F-BC50-E8AA03CDBBCA}"/>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104523470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C2256FC5-7DB2-E7F7-66B1-C4354C5F481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24BC083-FDF8-34D7-3929-53C877EEF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B603EB-070E-7B04-A391-6C8B5AED12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403212E-17ED-1259-B59B-DCB856F22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4398F-C254-1160-6984-8499B8BF3A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666EDAB-99AA-17E4-FC1C-4730ECF94FA2}"/>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8" name="Footer Placeholder 7">
            <a:extLst>
              <a:ext uri="{FF2B5EF4-FFF2-40B4-BE49-F238E27FC236}">
                <a16:creationId xmlns:a16="http://schemas.microsoft.com/office/drawing/2014/main" id="{43F9E527-6FDF-8CF6-C929-760DA92ABE5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A8A7FFE-BFC2-2323-B6F0-268ADBCD22DB}"/>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193726150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034DA2B7-13F7-A185-10B4-D5B88B7E93C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DE14691-DC66-435C-A84C-38BE28D279B5}"/>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4" name="Footer Placeholder 3">
            <a:extLst>
              <a:ext uri="{FF2B5EF4-FFF2-40B4-BE49-F238E27FC236}">
                <a16:creationId xmlns:a16="http://schemas.microsoft.com/office/drawing/2014/main" id="{5A9FE9A6-51A4-52ED-DD4C-F2BB8D2CB87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C384E57-0D24-93B3-4230-A54587352BF6}"/>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413603970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415294F6-662E-BB4E-55A3-4EA2B2AB62BE}"/>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3" name="Footer Placeholder 2">
            <a:extLst>
              <a:ext uri="{FF2B5EF4-FFF2-40B4-BE49-F238E27FC236}">
                <a16:creationId xmlns:a16="http://schemas.microsoft.com/office/drawing/2014/main" id="{1CD0A2CA-3CBE-04BD-4D31-0EFE36D743A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32CFD12-C4B3-4D7E-ECF8-1B79CD2383F6}"/>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42787516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D7E05580-7383-E2B0-4B2E-FABA164B9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BD0CC96-8A83-8456-FABE-AE3C288F0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E4533C67-0A31-C902-2873-0F84BCF25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A04F0-907A-CC98-137C-3AC99447B2A2}"/>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6" name="Footer Placeholder 5">
            <a:extLst>
              <a:ext uri="{FF2B5EF4-FFF2-40B4-BE49-F238E27FC236}">
                <a16:creationId xmlns:a16="http://schemas.microsoft.com/office/drawing/2014/main" id="{B82BF8E2-8296-0E29-E954-CB598083939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A354E68-8BD3-B1EB-8D36-3EAB6C55317F}"/>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128015462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6188783A-D6E7-04D6-765F-5C64F447F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71E154C-DE95-F6CE-DE0A-47C10F661E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EC67458-0A5A-8A4D-EB88-F2572DA92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070F73-9D00-23A3-BFE6-96889332C9C6}"/>
              </a:ext>
            </a:extLst>
          </p:cNvPr>
          <p:cNvSpPr>
            <a:spLocks noGrp="1"/>
          </p:cNvSpPr>
          <p:nvPr>
            <p:ph type="dt" sz="half" idx="10"/>
          </p:nvPr>
        </p:nvSpPr>
        <p:spPr/>
        <p:txBody>
          <a:bodyPr/>
          <a:lstStyle/>
          <a:p>
            <a:fld id="{67B1667D-2EE8-49D8-87E2-FF99E04CB818}" type="datetimeFigureOut">
              <a:rPr lang="en-ZA" smtClean="0"/>
              <a:t>2025/02/10</a:t>
            </a:fld>
            <a:endParaRPr lang="en-ZA"/>
          </a:p>
        </p:txBody>
      </p:sp>
      <p:sp>
        <p:nvSpPr>
          <p:cNvPr id="6" name="Footer Placeholder 5">
            <a:extLst>
              <a:ext uri="{FF2B5EF4-FFF2-40B4-BE49-F238E27FC236}">
                <a16:creationId xmlns:a16="http://schemas.microsoft.com/office/drawing/2014/main" id="{D26F521A-7796-518D-8164-41C6304DBB8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63C65D3-FEE9-C37C-FF5A-42363DABE818}"/>
              </a:ext>
            </a:extLst>
          </p:cNvPr>
          <p:cNvSpPr>
            <a:spLocks noGrp="1"/>
          </p:cNvSpPr>
          <p:nvPr>
            <p:ph type="sldNum" sz="quarter" idx="12"/>
          </p:nvPr>
        </p:nvSpPr>
        <p:spPr/>
        <p:txBody>
          <a:bodyPr/>
          <a:lstStyle/>
          <a:p>
            <a:fld id="{88F89338-8A7E-4C92-B394-81D16501C3CB}" type="slidenum">
              <a:rPr lang="en-ZA" smtClean="0"/>
              <a:t>‹#›</a:t>
            </a:fld>
            <a:endParaRPr lang="en-ZA"/>
          </a:p>
        </p:txBody>
      </p:sp>
    </p:spTree>
    <p:extLst>
      <p:ext uri="{BB962C8B-B14F-4D97-AF65-F5344CB8AC3E}">
        <p14:creationId val="96243005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FEF1F45C-5F6F-952A-9503-B990F3683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AB37D43-FFFA-4250-C235-9CEA74ED9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0CF702-5A40-2B97-2A74-FBC4FE8DD1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B1667D-2EE8-49D8-87E2-FF99E04CB818}" type="datetimeFigureOut">
              <a:rPr lang="en-ZA" smtClean="0"/>
              <a:t>2025/02/10</a:t>
            </a:fld>
            <a:endParaRPr lang="en-ZA"/>
          </a:p>
        </p:txBody>
      </p:sp>
      <p:sp>
        <p:nvSpPr>
          <p:cNvPr id="5" name="Footer Placeholder 4">
            <a:extLst>
              <a:ext uri="{FF2B5EF4-FFF2-40B4-BE49-F238E27FC236}">
                <a16:creationId xmlns:a16="http://schemas.microsoft.com/office/drawing/2014/main" id="{BF92EFC8-E258-1DD5-E56A-E6B951CDC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C94DCE5B-0560-93E2-4396-4C4E37A39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F89338-8A7E-4C92-B394-81D16501C3CB}" type="slidenum">
              <a:rPr lang="en-ZA" smtClean="0"/>
              <a:t>‹#›</a:t>
            </a:fld>
            <a:endParaRPr lang="en-ZA"/>
          </a:p>
        </p:txBody>
      </p:sp>
    </p:spTree>
    <p:extLst>
      <p:ext uri="{BB962C8B-B14F-4D97-AF65-F5344CB8AC3E}">
        <p14:creationId val="243014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gif" /><Relationship Id="rId4" Type="http://schemas.openxmlformats.org/officeDocument/2006/relationships/image" Target="../media/image3.gif" /><Relationship Id="rId5" Type="http://schemas.openxmlformats.org/officeDocument/2006/relationships/image" Target="../media/image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5.gif" /><Relationship Id="rId4" Type="http://schemas.openxmlformats.org/officeDocument/2006/relationships/image" Target="../media/image6.gif"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7.png" /><Relationship Id="rId4"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79615B9-FDB4-C03D-64E8-A1D629F5F334}"/>
              </a:ext>
            </a:extLst>
          </p:cNvPr>
          <p:cNvSpPr>
            <a:spLocks noGrp="1"/>
          </p:cNvSpPr>
          <p:nvPr>
            <p:ph type="ctrTitle"/>
          </p:nvPr>
        </p:nvSpPr>
        <p:spPr/>
        <p:txBody>
          <a:bodyPr/>
          <a:lstStyle/>
          <a:p>
            <a:r>
              <a:rPr lang="en-US"/>
              <a:t>Cyber Security Minecraft Escape Room</a:t>
            </a:r>
            <a:endParaRPr lang="en-ZA"/>
          </a:p>
        </p:txBody>
      </p:sp>
      <p:sp>
        <p:nvSpPr>
          <p:cNvPr id="3" name="Subtitle 2">
            <a:extLst>
              <a:ext uri="{FF2B5EF4-FFF2-40B4-BE49-F238E27FC236}">
                <a16:creationId xmlns:a16="http://schemas.microsoft.com/office/drawing/2014/main" id="{F8967A57-3914-6A5F-4C83-27ABE43F6D82}"/>
              </a:ext>
            </a:extLst>
          </p:cNvPr>
          <p:cNvSpPr>
            <a:spLocks noGrp="1"/>
          </p:cNvSpPr>
          <p:nvPr>
            <p:ph type="subTitle" idx="1"/>
          </p:nvPr>
        </p:nvSpPr>
        <p:spPr/>
        <p:txBody>
          <a:bodyPr/>
          <a:lstStyle/>
          <a:p>
            <a:r>
              <a:rPr lang="en-US"/>
              <a:t>Classroom Resource</a:t>
            </a:r>
            <a:endParaRPr lang="en-ZA"/>
          </a:p>
        </p:txBody>
      </p:sp>
      <p:pic>
        <p:nvPicPr>
          <p:cNvPr id="5" name="Picture 4" descr="A video game screen shot&#10;&#10;AI-generated content may be incorrect.">
            <a:extLst>
              <a:ext uri="{FF2B5EF4-FFF2-40B4-BE49-F238E27FC236}">
                <a16:creationId xmlns:a16="http://schemas.microsoft.com/office/drawing/2014/main" id="{096801FF-243F-7CCC-2BA2-E302168F3DC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90440"/>
            <a:ext cx="12352780" cy="6948439"/>
          </a:xfrm>
          <a:prstGeom prst="rect">
            <a:avLst/>
          </a:prstGeom>
        </p:spPr>
      </p:pic>
    </p:spTree>
    <p:extLst>
      <p:ext uri="{BB962C8B-B14F-4D97-AF65-F5344CB8AC3E}">
        <p14:creationId val="324952910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a:extLst>
            <a:ext uri="{FF2B5EF4-FFF2-40B4-BE49-F238E27FC236}">
              <a16:creationId xmlns:a16="http://schemas.microsoft.com/office/drawing/2014/main" id="{78140025-754D-AC12-D0CC-A4897F024F9A}"/>
            </a:ext>
          </a:extLst>
        </p:cNvPr>
        <p:cNvGrpSpPr/>
        <p:nvPr/>
      </p:nvGrpSpPr>
      <p:grpSpPr>
        <a:xfrm>
          <a:off x="0" y="0"/>
          <a:ext cx="0" cy="0"/>
        </a:xfrm>
      </p:grpSpPr>
      <p:sp>
        <p:nvSpPr>
          <p:cNvPr id="2" name="Title 1">
            <a:extLst>
              <a:ext uri="{FF2B5EF4-FFF2-40B4-BE49-F238E27FC236}">
                <a16:creationId xmlns:a16="http://schemas.microsoft.com/office/drawing/2014/main" id="{A2A7C83D-1076-137E-609E-D0DACCE0093F}"/>
              </a:ext>
            </a:extLst>
          </p:cNvPr>
          <p:cNvSpPr>
            <a:spLocks noGrp="1"/>
          </p:cNvSpPr>
          <p:nvPr>
            <p:ph type="ctrTitle"/>
          </p:nvPr>
        </p:nvSpPr>
        <p:spPr>
          <a:xfrm>
            <a:off x="1685925" y="309563"/>
            <a:ext cx="9144000" cy="735012"/>
          </a:xfrm>
        </p:spPr>
        <p:txBody>
          <a:bodyPr>
            <a:normAutofit/>
          </a:bodyPr>
          <a:lstStyle/>
          <a:p>
            <a:r>
              <a:rPr lang="en-US" sz="4000"/>
              <a:t>Vocabulary</a:t>
            </a:r>
            <a:endParaRPr lang="en-ZA" sz="4000"/>
          </a:p>
        </p:txBody>
      </p:sp>
      <p:sp>
        <p:nvSpPr>
          <p:cNvPr id="3" name="Subtitle 2">
            <a:extLst>
              <a:ext uri="{FF2B5EF4-FFF2-40B4-BE49-F238E27FC236}">
                <a16:creationId xmlns:a16="http://schemas.microsoft.com/office/drawing/2014/main" id="{08FC698E-584D-C332-D021-E8B0008BA687}"/>
              </a:ext>
            </a:extLst>
          </p:cNvPr>
          <p:cNvSpPr>
            <a:spLocks noGrp="1"/>
          </p:cNvSpPr>
          <p:nvPr>
            <p:ph type="subTitle" idx="1"/>
          </p:nvPr>
        </p:nvSpPr>
        <p:spPr>
          <a:xfrm>
            <a:off x="4027631" y="1263446"/>
            <a:ext cx="4136738" cy="4405834"/>
          </a:xfrm>
        </p:spPr>
        <p:txBody>
          <a:bodyPr>
            <a:normAutofit/>
          </a:bodyPr>
          <a:lstStyle/>
          <a:p>
            <a:pPr marL="342900" indent="-342900">
              <a:buFont typeface="Arial" panose="020b0604020202020204" pitchFamily="34" charset="0"/>
              <a:buChar char="•"/>
            </a:pPr>
            <a:r>
              <a:rPr lang="en-US"/>
              <a:t>Cyber Security</a:t>
            </a:r>
          </a:p>
          <a:p>
            <a:pPr marL="342900" indent="-342900">
              <a:buFont typeface="Arial" panose="020b0604020202020204" pitchFamily="34" charset="0"/>
              <a:buChar char="•"/>
            </a:pPr>
            <a:r>
              <a:rPr lang="en-US"/>
              <a:t>Firewall</a:t>
            </a:r>
          </a:p>
          <a:p>
            <a:pPr marL="342900" indent="-342900">
              <a:buFont typeface="Arial" panose="020b0604020202020204" pitchFamily="34" charset="0"/>
              <a:buChar char="•"/>
            </a:pPr>
            <a:r>
              <a:rPr lang="en-US"/>
              <a:t>Phishing</a:t>
            </a:r>
          </a:p>
          <a:p>
            <a:pPr marL="342900" indent="-342900">
              <a:buFont typeface="Arial" panose="020b0604020202020204" pitchFamily="34" charset="0"/>
              <a:buChar char="•"/>
            </a:pPr>
            <a:r>
              <a:rPr lang="en-US"/>
              <a:t>Malware</a:t>
            </a:r>
          </a:p>
          <a:p>
            <a:pPr marL="342900" indent="-342900">
              <a:buFont typeface="Arial" panose="020b0604020202020204" pitchFamily="34" charset="0"/>
              <a:buChar char="•"/>
            </a:pPr>
            <a:r>
              <a:rPr lang="en-US"/>
              <a:t>Hacker</a:t>
            </a:r>
          </a:p>
          <a:p>
            <a:pPr marL="342900" indent="-342900">
              <a:buFont typeface="Arial" panose="020b0604020202020204" pitchFamily="34" charset="0"/>
              <a:buChar char="•"/>
            </a:pPr>
            <a:r>
              <a:rPr lang="en-US"/>
              <a:t>Virus</a:t>
            </a:r>
          </a:p>
          <a:p>
            <a:pPr marL="342900" indent="-342900">
              <a:buFont typeface="Arial" panose="020b0604020202020204" pitchFamily="34" charset="0"/>
              <a:buChar char="•"/>
            </a:pPr>
            <a:r>
              <a:rPr lang="en-US"/>
              <a:t>Anti-Virus</a:t>
            </a:r>
          </a:p>
          <a:p>
            <a:pPr marL="342900" indent="-342900">
              <a:buFont typeface="Arial" panose="020b0604020202020204" pitchFamily="34" charset="0"/>
              <a:buChar char="•"/>
            </a:pPr>
            <a:r>
              <a:rPr lang="en-US"/>
              <a:t>Trojan</a:t>
            </a:r>
          </a:p>
          <a:p>
            <a:pPr marL="342900" indent="-342900">
              <a:buFont typeface="Arial" panose="020b0604020202020204" pitchFamily="34" charset="0"/>
              <a:buChar char="•"/>
            </a:pPr>
            <a:r>
              <a:rPr lang="en-US"/>
              <a:t>Spyware</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ZA"/>
          </a:p>
        </p:txBody>
      </p:sp>
      <p:pic>
        <p:nvPicPr>
          <p:cNvPr id="1026" name="Picture 2" descr="WAT 2 common errors | Baamboozle - Baamboozle | The Most Fun Classroom ...">
            <a:extLst>
              <a:ext uri="{FF2B5EF4-FFF2-40B4-BE49-F238E27FC236}">
                <a16:creationId xmlns:a16="http://schemas.microsoft.com/office/drawing/2014/main" id="{DDA9827A-0DC6-EE76-3393-7F0DDB5F61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971450">
            <a:off x="9403934" y="-40741"/>
            <a:ext cx="2788066" cy="2788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puter vocabulary gifs">
            <a:extLst>
              <a:ext uri="{FF2B5EF4-FFF2-40B4-BE49-F238E27FC236}">
                <a16:creationId xmlns:a16="http://schemas.microsoft.com/office/drawing/2014/main" id="{0CDBDF3F-3041-CA54-6A90-ADF854DC35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0518" y="4030077"/>
            <a:ext cx="3172181" cy="178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1492009287"/>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a:extLst>
            <a:ext uri="{FF2B5EF4-FFF2-40B4-BE49-F238E27FC236}">
              <a16:creationId xmlns:a16="http://schemas.microsoft.com/office/drawing/2014/main" id="{6D1482E8-A939-F9C8-026B-076B7EDE3E79}"/>
            </a:ext>
          </a:extLst>
        </p:cNvPr>
        <p:cNvGrpSpPr/>
        <p:nvPr/>
      </p:nvGrpSpPr>
      <p:grpSpPr>
        <a:xfrm>
          <a:off x="0" y="0"/>
          <a:ext cx="0" cy="0"/>
        </a:xfrm>
      </p:grpSpPr>
      <p:sp>
        <p:nvSpPr>
          <p:cNvPr id="2" name="Title 1">
            <a:extLst>
              <a:ext uri="{FF2B5EF4-FFF2-40B4-BE49-F238E27FC236}">
                <a16:creationId xmlns:a16="http://schemas.microsoft.com/office/drawing/2014/main" id="{43DD8CD8-CD9A-3741-7E1C-49E8AF5CFED0}"/>
              </a:ext>
            </a:extLst>
          </p:cNvPr>
          <p:cNvSpPr>
            <a:spLocks noGrp="1"/>
          </p:cNvSpPr>
          <p:nvPr>
            <p:ph type="ctrTitle"/>
          </p:nvPr>
        </p:nvSpPr>
        <p:spPr>
          <a:xfrm>
            <a:off x="1685925" y="309563"/>
            <a:ext cx="9144000" cy="735012"/>
          </a:xfrm>
        </p:spPr>
        <p:txBody>
          <a:bodyPr>
            <a:normAutofit/>
          </a:bodyPr>
          <a:lstStyle/>
          <a:p>
            <a:r>
              <a:rPr lang="en-US" sz="4000"/>
              <a:t>How to stay safe:</a:t>
            </a:r>
            <a:endParaRPr lang="en-ZA" sz="4000"/>
          </a:p>
        </p:txBody>
      </p:sp>
      <p:sp>
        <p:nvSpPr>
          <p:cNvPr id="3" name="Subtitle 2">
            <a:extLst>
              <a:ext uri="{FF2B5EF4-FFF2-40B4-BE49-F238E27FC236}">
                <a16:creationId xmlns:a16="http://schemas.microsoft.com/office/drawing/2014/main" id="{C08B3972-00B5-E3DC-B1D2-9CB52C266F5F}"/>
              </a:ext>
            </a:extLst>
          </p:cNvPr>
          <p:cNvSpPr>
            <a:spLocks noGrp="1"/>
          </p:cNvSpPr>
          <p:nvPr>
            <p:ph type="subTitle" idx="1"/>
          </p:nvPr>
        </p:nvSpPr>
        <p:spPr>
          <a:xfrm>
            <a:off x="1685925" y="1263446"/>
            <a:ext cx="9241608" cy="4405834"/>
          </a:xfrm>
        </p:spPr>
        <p:txBody>
          <a:bodyPr>
            <a:normAutofit/>
          </a:bodyPr>
          <a:lstStyle/>
          <a:p>
            <a:pPr marL="342900" indent="-342900">
              <a:buFont typeface="Arial" panose="020b0604020202020204" pitchFamily="34" charset="0"/>
              <a:buChar char="•"/>
            </a:pPr>
            <a:r>
              <a:rPr lang="en-US" sz="3200"/>
              <a:t>Strong passwords</a:t>
            </a:r>
          </a:p>
          <a:p>
            <a:r>
              <a:rPr lang="en-US">
                <a:solidFill>
                  <a:schemeClr val="accent1">
                    <a:lumMod val="60000"/>
                    <a:lumOff val="40000"/>
                  </a:schemeClr>
                </a:solidFill>
              </a:rPr>
              <a:t>Examples: </a:t>
            </a:r>
          </a:p>
          <a:p>
            <a:r>
              <a:rPr lang="en-US">
                <a:solidFill>
                  <a:schemeClr val="accent1">
                    <a:lumMod val="60000"/>
                    <a:lumOff val="40000"/>
                  </a:schemeClr>
                </a:solidFill>
              </a:rPr>
              <a:t>G7#kL9!vQ2@xT5</a:t>
            </a:r>
          </a:p>
          <a:p>
            <a:r>
              <a:rPr lang="en-US">
                <a:solidFill>
                  <a:schemeClr val="accent1">
                    <a:lumMod val="60000"/>
                    <a:lumOff val="40000"/>
                  </a:schemeClr>
                </a:solidFill>
              </a:rPr>
              <a:t>bR8$wN3^zP6&amp;yM1</a:t>
            </a:r>
          </a:p>
          <a:p>
            <a:r>
              <a:rPr lang="en-US">
                <a:solidFill>
                  <a:schemeClr val="accent1">
                    <a:lumMod val="60000"/>
                    <a:lumOff val="40000"/>
                  </a:schemeClr>
                </a:solidFill>
              </a:rPr>
              <a:t>J4*eF7%uH2!sV9</a:t>
            </a:r>
          </a:p>
          <a:p>
            <a:pPr marL="342900" indent="-342900">
              <a:buFont typeface="Arial" panose="020b0604020202020204" pitchFamily="34" charset="0"/>
              <a:buChar char="•"/>
            </a:pPr>
            <a:r>
              <a:rPr lang="en-US" sz="3200"/>
              <a:t>Firewalls</a:t>
            </a:r>
          </a:p>
          <a:p>
            <a:pPr marL="342900" indent="-342900">
              <a:buFont typeface="Arial" panose="020b0604020202020204" pitchFamily="34" charset="0"/>
              <a:buChar char="•"/>
            </a:pPr>
            <a:r>
              <a:rPr lang="en-US" sz="3200"/>
              <a:t>Anti-virus software</a:t>
            </a:r>
          </a:p>
          <a:p>
            <a:pPr marL="342900" indent="-342900">
              <a:buFont typeface="Arial" panose="020b0604020202020204" pitchFamily="34" charset="0"/>
              <a:buChar char="•"/>
            </a:pPr>
            <a:r>
              <a:rPr lang="en-US" sz="3200"/>
              <a:t>Awareness </a:t>
            </a:r>
          </a:p>
          <a:p>
            <a:pPr marL="342900" indent="-342900">
              <a:buFont typeface="Arial" panose="020b0604020202020204" pitchFamily="34" charset="0"/>
              <a:buChar char="•"/>
            </a:pPr>
            <a:endParaRPr lang="en-ZA"/>
          </a:p>
        </p:txBody>
      </p:sp>
      <p:sp>
        <p:nvSpPr>
          <p:cNvPr id="4" name="AutoShape 2" descr="Image result for online security  gifs">
            <a:extLst>
              <a:ext uri="{FF2B5EF4-FFF2-40B4-BE49-F238E27FC236}">
                <a16:creationId xmlns:a16="http://schemas.microsoft.com/office/drawing/2014/main" id="{884C6FEE-D613-3282-1FFB-D72FC43246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052" name="Picture 4" descr="Image result for online security  gifs">
            <a:extLst>
              <a:ext uri="{FF2B5EF4-FFF2-40B4-BE49-F238E27FC236}">
                <a16:creationId xmlns:a16="http://schemas.microsoft.com/office/drawing/2014/main" id="{3DD8EBE5-48D9-98ED-B401-4C01809EFC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3432" y="3856127"/>
            <a:ext cx="3003349" cy="20320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online security  gifs">
            <a:extLst>
              <a:ext uri="{FF2B5EF4-FFF2-40B4-BE49-F238E27FC236}">
                <a16:creationId xmlns:a16="http://schemas.microsoft.com/office/drawing/2014/main" id="{166DCF60-C09A-ADD5-E7AE-83C6103222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46006" y="193090"/>
            <a:ext cx="2546412" cy="254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100600030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a:extLst>
            <a:ext uri="{FF2B5EF4-FFF2-40B4-BE49-F238E27FC236}">
              <a16:creationId xmlns:a16="http://schemas.microsoft.com/office/drawing/2014/main" id="{29C34AC2-3A82-E2D0-7776-1E8BC1B653EE}"/>
            </a:ext>
          </a:extLst>
        </p:cNvPr>
        <p:cNvGrpSpPr/>
        <p:nvPr/>
      </p:nvGrpSpPr>
      <p:grpSpPr>
        <a:xfrm>
          <a:off x="0" y="0"/>
          <a:ext cx="0" cy="0"/>
        </a:xfrm>
      </p:grpSpPr>
      <p:sp>
        <p:nvSpPr>
          <p:cNvPr id="2" name="Title 1">
            <a:extLst>
              <a:ext uri="{FF2B5EF4-FFF2-40B4-BE49-F238E27FC236}">
                <a16:creationId xmlns:a16="http://schemas.microsoft.com/office/drawing/2014/main" id="{B4B7F478-E088-0E54-3DF7-5FCBA957E807}"/>
              </a:ext>
            </a:extLst>
          </p:cNvPr>
          <p:cNvSpPr>
            <a:spLocks noGrp="1"/>
          </p:cNvSpPr>
          <p:nvPr>
            <p:ph type="ctrTitle"/>
          </p:nvPr>
        </p:nvSpPr>
        <p:spPr>
          <a:xfrm>
            <a:off x="2766034" y="302249"/>
            <a:ext cx="9144000" cy="735012"/>
          </a:xfrm>
        </p:spPr>
        <p:txBody>
          <a:bodyPr>
            <a:normAutofit/>
          </a:bodyPr>
          <a:lstStyle/>
          <a:p>
            <a:r>
              <a:rPr lang="en-US" sz="4000"/>
              <a:t>Microsoft Defender</a:t>
            </a:r>
            <a:endParaRPr lang="en-ZA" sz="4000"/>
          </a:p>
        </p:txBody>
      </p:sp>
      <p:sp>
        <p:nvSpPr>
          <p:cNvPr id="3" name="Subtitle 2">
            <a:extLst>
              <a:ext uri="{FF2B5EF4-FFF2-40B4-BE49-F238E27FC236}">
                <a16:creationId xmlns:a16="http://schemas.microsoft.com/office/drawing/2014/main" id="{63BA86DE-170A-AA23-22FD-A1B01A0F0ED4}"/>
              </a:ext>
            </a:extLst>
          </p:cNvPr>
          <p:cNvSpPr>
            <a:spLocks noGrp="1"/>
          </p:cNvSpPr>
          <p:nvPr>
            <p:ph type="subTitle" idx="1"/>
          </p:nvPr>
        </p:nvSpPr>
        <p:spPr>
          <a:xfrm>
            <a:off x="1685925" y="1263446"/>
            <a:ext cx="9241608" cy="4405834"/>
          </a:xfrm>
        </p:spPr>
        <p:txBody>
          <a:bodyPr>
            <a:normAutofit/>
          </a:bodyPr>
          <a:lstStyle/>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ZA"/>
          </a:p>
          <a:p>
            <a:pPr marL="342900" indent="-342900">
              <a:buFont typeface="Arial" panose="020b0604020202020204" pitchFamily="34" charset="0"/>
              <a:buChar char="•"/>
            </a:pPr>
            <a:endParaRPr lang="en-ZA"/>
          </a:p>
          <a:p>
            <a:pPr marL="342900" indent="-342900">
              <a:buFont typeface="Arial" panose="020b0604020202020204" pitchFamily="34" charset="0"/>
              <a:buChar char="•"/>
            </a:pPr>
            <a:endParaRPr lang="en-ZA"/>
          </a:p>
          <a:p>
            <a:pPr marL="342900" indent="-342900">
              <a:buFont typeface="Arial" panose="020b0604020202020204" pitchFamily="34" charset="0"/>
              <a:buChar char="•"/>
            </a:pPr>
            <a:endParaRPr lang="en-ZA"/>
          </a:p>
        </p:txBody>
      </p:sp>
      <p:sp>
        <p:nvSpPr>
          <p:cNvPr id="4" name="AutoShape 2" descr="Image result for online security  gifs">
            <a:extLst>
              <a:ext uri="{FF2B5EF4-FFF2-40B4-BE49-F238E27FC236}">
                <a16:creationId xmlns:a16="http://schemas.microsoft.com/office/drawing/2014/main" id="{92D88EA5-D102-387A-967C-B96F7A6580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 name="Picture 5">
            <a:extLst>
              <a:ext uri="{FF2B5EF4-FFF2-40B4-BE49-F238E27FC236}">
                <a16:creationId xmlns:a16="http://schemas.microsoft.com/office/drawing/2014/main" id="{7B68E4D2-83C3-99A8-FC3D-C9724D685339}"/>
              </a:ext>
            </a:extLst>
          </p:cNvPr>
          <p:cNvPicPr>
            <a:picLocks noChangeAspect="1"/>
          </p:cNvPicPr>
          <p:nvPr/>
        </p:nvPicPr>
        <p:blipFill>
          <a:blip r:embed="rId3"/>
          <a:srcRect l="5360" t="18845" r="2235" b="14204"/>
          <a:stretch>
            <a:fillRect/>
          </a:stretch>
        </p:blipFill>
        <p:spPr>
          <a:xfrm>
            <a:off x="1306081" y="2688097"/>
            <a:ext cx="10001296" cy="1349407"/>
          </a:xfrm>
          <a:prstGeom prst="rect">
            <a:avLst/>
          </a:prstGeom>
        </p:spPr>
      </p:pic>
    </p:spTree>
    <p:extLst>
      <p:ext uri="{BB962C8B-B14F-4D97-AF65-F5344CB8AC3E}">
        <p14:creationId val="2378138363"/>
      </p:ext>
    </p:extLst>
  </p:cSld>
  <p:clrMapOvr>
    <a:masterClrMapping/>
  </p:clrMapOvr>
  <p:transition/>
  <p:timing/>
</p:sld>
</file>

<file path=ppt/tags/tag1.xml><?xml version="1.0" encoding="utf-8"?>
<p:tagLst xmlns:p="http://schemas.openxmlformats.org/presentationml/2006/main">
  <p:tag name="AS_NET" val="6.0.29"/>
  <p:tag name="AS_OS" val="Unix 5.4.0.196"/>
  <p:tag name="AS_RELEASE_DATE" val="2024.07.14"/>
  <p:tag name="AS_TITLE" val="Aspose.Slides for .NET6"/>
  <p:tag name="AS_VERSION" val="24.7"/>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EE820465E8B41A582444A5B69412A" ma:contentTypeVersion="12" ma:contentTypeDescription="Create a new document." ma:contentTypeScope="" ma:versionID="fc2d88305c2ca1dfb7dab9c527bc194b">
  <xsd:schema xmlns:xsd="http://www.w3.org/2001/XMLSchema" xmlns:xs="http://www.w3.org/2001/XMLSchema" xmlns:p="http://schemas.microsoft.com/office/2006/metadata/properties" xmlns:ns2="eaebf63b-2979-4447-b057-e2ca91300d7a" xmlns:ns3="ea439068-ae4a-4fb1-ad1d-dbfc8c982665" targetNamespace="http://schemas.microsoft.com/office/2006/metadata/properties" ma:root="true" ma:fieldsID="9f689fd9604a7d97b54e804a202d51a0" ns2:_="" ns3:_="">
    <xsd:import namespace="eaebf63b-2979-4447-b057-e2ca91300d7a"/>
    <xsd:import namespace="ea439068-ae4a-4fb1-ad1d-dbfc8c9826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bf63b-2979-4447-b057-e2ca91300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ba8988-8e63-4534-8cc4-b63092a8c11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439068-ae4a-4fb1-ad1d-dbfc8c98266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905ab9-8f29-461b-a793-cced31e42deb}" ma:internalName="TaxCatchAll" ma:showField="CatchAllData" ma:web="ea439068-ae4a-4fb1-ad1d-dbfc8c982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439068-ae4a-4fb1-ad1d-dbfc8c982665" xsi:nil="true"/>
    <lcf76f155ced4ddcb4097134ff3c332f xmlns="eaebf63b-2979-4447-b057-e2ca91300d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CC8CDB-AE8F-4C37-9E6E-D19A61EC7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bf63b-2979-4447-b057-e2ca91300d7a"/>
    <ds:schemaRef ds:uri="ea439068-ae4a-4fb1-ad1d-dbfc8c9826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F62515-EEB0-4C4A-824D-1D9CF7A2AAB9}">
  <ds:schemaRefs>
    <ds:schemaRef ds:uri="http://schemas.microsoft.com/sharepoint/v3/contenttype/forms"/>
  </ds:schemaRefs>
</ds:datastoreItem>
</file>

<file path=customXml/itemProps3.xml><?xml version="1.0" encoding="utf-8"?>
<ds:datastoreItem xmlns:ds="http://schemas.openxmlformats.org/officeDocument/2006/customXml" ds:itemID="{4105761E-7A09-4A0B-AC4E-A26996A988F1}">
  <ds:schemaRefs>
    <ds:schemaRef ds:uri="http://schemas.microsoft.com/office/infopath/2007/PartnerControls"/>
    <ds:schemaRef ds:uri="http://www.w3.org/XML/1998/namespace"/>
    <ds:schemaRef ds:uri="http://schemas.microsoft.com/office/2006/documentManagement/types"/>
    <ds:schemaRef ds:uri="ea439068-ae4a-4fb1-ad1d-dbfc8c982665"/>
    <ds:schemaRef ds:uri="http://purl.org/dc/terms/"/>
    <ds:schemaRef ds:uri="http://schemas.microsoft.com/office/2006/metadata/properties"/>
    <ds:schemaRef ds:uri="http://purl.org/dc/elements/1.1/"/>
    <ds:schemaRef ds:uri="eaebf63b-2979-4447-b057-e2ca91300d7a"/>
    <ds:schemaRef ds:uri="http://schemas.openxmlformats.org/package/2006/metadata/core-properties"/>
    <ds:schemaRef ds:uri="http://purl.org/dc/dcmitype/"/>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22</Paragraphs>
  <Slides>4</Slides>
  <Notes>4</Notes>
  <TotalTime>161</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4</vt:i4>
      </vt:variant>
    </vt:vector>
  </HeadingPairs>
  <TitlesOfParts>
    <vt:vector baseType="lpstr" size="10">
      <vt:lpstr>Arial</vt:lpstr>
      <vt:lpstr>Aptos Display</vt:lpstr>
      <vt:lpstr>Aptos</vt:lpstr>
      <vt:lpstr>Calibri</vt:lpstr>
      <vt:lpstr>Segoe UI</vt:lpstr>
      <vt:lpstr>Office Theme</vt:lpstr>
      <vt:lpstr>Cyber Security Minecraft Escape Room</vt:lpstr>
      <vt:lpstr>Vocabulary</vt:lpstr>
      <vt:lpstr>How to stay safe:</vt:lpstr>
      <vt:lpstr>Microsoft Defender</vt:lpstr>
    </vt:vector>
  </TitlesOfParts>
  <LinksUpToDate>0</LinksUpToDate>
  <SharedDoc>0</SharedDoc>
  <HyperlinksChanged>0</HyperlinksChanged>
  <Application>Aspose.Slides for .NET</Application>
  <AppVersion>24.0700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Paige Osmond</dc:creator>
  <cp:lastModifiedBy>Paige Osmond</cp:lastModifiedBy>
  <cp:revision>5</cp:revision>
  <dcterms:created xsi:type="dcterms:W3CDTF">2025-02-04T11:44:35Z</dcterms:created>
  <dcterms:modified xsi:type="dcterms:W3CDTF">2025-03-03T09:55:55Z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0x010100052EE820465E8B41A582444A5B69412A</vt:lpwstr>
  </property>
  <property fmtid="{D5CDD505-2E9C-101B-9397-08002B2CF9AE}" pid="3" name="MediaServiceImageTags">
    <vt:lpwstr/>
  </property>
</Properties>
</file>