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4.7-->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6" r:id="rId3"/>
    <p:sldId id="257" r:id="rId4"/>
    <p:sldId id="258" r:id="rId5"/>
  </p:sldIdLst>
  <p:sldSz cx="12192000" cy="6858000"/>
  <p:notesSz cx="6858000" cy="91440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100" d="100"/>
          <a:sy n="100" d="100"/>
        </p:scale>
        <p:origin x="876" y="-33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0C5A7-79F5-4A4B-B737-609451FB61CE}" type="datetimeFigureOut">
              <a:rPr lang="en-ZA" smtClean="0"/>
              <a:t>2025/02/28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C9FF4-5546-4679-B9CF-069A9142E67B}" type="slidenum">
              <a:rPr lang="en-ZA" smtClean="0"/>
              <a:t>‹#›</a:t>
            </a:fld>
            <a:endParaRPr lang="en-ZA"/>
          </a:p>
        </p:txBody>
      </p:sp>
    </p:spTree>
    <p:extLst>
      <p:ext uri="{BB962C8B-B14F-4D97-AF65-F5344CB8AC3E}">
        <p14:creationId val="106136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Command blocks in Minecraft are special blocks that can execute commands automatically when powered by Redstone. They are primarily used in Creative mode, multiplayer servers, and custom maps to automate tasks and create complex gameplay mechanics.</a:t>
            </a:r>
          </a:p>
          <a:p>
            <a:r>
              <a:rPr lang="en-US"/>
              <a:t>Learners must:</a:t>
            </a:r>
          </a:p>
          <a:p>
            <a:r>
              <a:rPr lang="en-US"/>
              <a:t>Left click the command block</a:t>
            </a:r>
          </a:p>
          <a:p>
            <a:r>
              <a:rPr lang="en-US"/>
              <a:t>Insert the co-ordinates</a:t>
            </a:r>
          </a:p>
          <a:p>
            <a:r>
              <a:rPr lang="en-US"/>
              <a:t>Click the button</a:t>
            </a:r>
          </a:p>
          <a:p>
            <a:endParaRPr lang="en-US"/>
          </a:p>
          <a:p>
            <a:r>
              <a:rPr lang="en-US"/>
              <a:t>It is advised that the learners write down the co-ordinates as it may be challenging to copy and paste the coordinates into the command block.</a:t>
            </a:r>
          </a:p>
          <a:p>
            <a:endParaRPr lang="en-US"/>
          </a:p>
          <a:p>
            <a:r>
              <a:rPr lang="en-US"/>
              <a:t>Left-click : It is important that the learners LEFT CLICK as right clicks might destroy the blocks and the world will have to be reloaded.</a:t>
            </a:r>
          </a:p>
          <a:p>
            <a:r>
              <a:rPr lang="en-US"/>
              <a:t>Co-ordinates: Co-ordinates are needed and can be written into the command block in the following order:  x y z x2 y2 z2. It is suggested that the learners write down the co-ordinates instead of copying and pasting them.</a:t>
            </a:r>
          </a:p>
          <a:p>
            <a:endParaRPr lang="en-US"/>
          </a:p>
          <a:p>
            <a:endParaRPr lang="en-ZA"/>
          </a:p>
        </p:txBody>
      </p:sp>
      <p:sp>
        <p:nvSpPr>
          <p:cNvPr id="4" name="Slide Number Placeholder 3"/>
          <p:cNvSpPr>
            <a:spLocks noGrp="1"/>
          </p:cNvSpPr>
          <p:nvPr>
            <p:ph type="sldNum" sz="quarter" idx="5"/>
          </p:nvPr>
        </p:nvSpPr>
        <p:spPr/>
        <p:txBody>
          <a:bodyPr/>
          <a:lstStyle/>
          <a:p>
            <a:fld id="{B30C9FF4-5546-4679-B9CF-069A9142E67B}" type="slidenum">
              <a:rPr lang="en-ZA" smtClean="0"/>
              <a:t>3</a:t>
            </a:fld>
            <a:endParaRPr lang="en-ZA"/>
          </a:p>
        </p:txBody>
      </p:sp>
    </p:spTree>
    <p:extLst>
      <p:ext uri="{BB962C8B-B14F-4D97-AF65-F5344CB8AC3E}">
        <p14:creationId val="52672741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CD95A360-21D6-9286-BE45-21266F3396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8DA47DB1-198F-ED12-5B9D-2791BAA463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79F1D62-4DDA-C47D-D2E2-1EBE490A21EA}"/>
              </a:ext>
            </a:extLst>
          </p:cNvPr>
          <p:cNvSpPr>
            <a:spLocks noGrp="1"/>
          </p:cNvSpPr>
          <p:nvPr>
            <p:ph type="dt" sz="half" idx="10"/>
          </p:nvPr>
        </p:nvSpPr>
        <p:spPr/>
        <p:txBody>
          <a:bodyPr/>
          <a:lstStyle/>
          <a:p>
            <a:fld id="{1A5CC4AB-56A7-4006-948A-F2408BF5BF69}" type="datetimeFigureOut">
              <a:rPr lang="en-ZA" smtClean="0"/>
              <a:t>2025/02/28</a:t>
            </a:fld>
            <a:endParaRPr lang="en-ZA"/>
          </a:p>
        </p:txBody>
      </p:sp>
      <p:sp>
        <p:nvSpPr>
          <p:cNvPr id="5" name="Footer Placeholder 4">
            <a:extLst>
              <a:ext uri="{FF2B5EF4-FFF2-40B4-BE49-F238E27FC236}">
                <a16:creationId xmlns:a16="http://schemas.microsoft.com/office/drawing/2014/main" id="{0381FA0E-F079-D1E9-AE35-00C154BDAA1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1C02FB4-5DA6-F797-8A12-B499385CDAE8}"/>
              </a:ext>
            </a:extLst>
          </p:cNvPr>
          <p:cNvSpPr>
            <a:spLocks noGrp="1"/>
          </p:cNvSpPr>
          <p:nvPr>
            <p:ph type="sldNum" sz="quarter" idx="12"/>
          </p:nvPr>
        </p:nvSpPr>
        <p:spPr/>
        <p:txBody>
          <a:bodyPr/>
          <a:lstStyle/>
          <a:p>
            <a:fld id="{E5B43990-4A95-4502-9F59-B58C05B6E818}" type="slidenum">
              <a:rPr lang="en-ZA" smtClean="0"/>
              <a:t>‹#›</a:t>
            </a:fld>
            <a:endParaRPr lang="en-ZA"/>
          </a:p>
        </p:txBody>
      </p:sp>
    </p:spTree>
    <p:extLst>
      <p:ext uri="{BB962C8B-B14F-4D97-AF65-F5344CB8AC3E}">
        <p14:creationId val="422817302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19AF3C31-A48F-5112-F335-DA3DE007EB8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DB2084B-399C-1AE5-3C56-B35F9DB731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FE76F5C-9F5B-3D95-CDCD-E4A7C637425C}"/>
              </a:ext>
            </a:extLst>
          </p:cNvPr>
          <p:cNvSpPr>
            <a:spLocks noGrp="1"/>
          </p:cNvSpPr>
          <p:nvPr>
            <p:ph type="dt" sz="half" idx="10"/>
          </p:nvPr>
        </p:nvSpPr>
        <p:spPr/>
        <p:txBody>
          <a:bodyPr/>
          <a:lstStyle/>
          <a:p>
            <a:fld id="{1A5CC4AB-56A7-4006-948A-F2408BF5BF69}" type="datetimeFigureOut">
              <a:rPr lang="en-ZA" smtClean="0"/>
              <a:t>2025/02/28</a:t>
            </a:fld>
            <a:endParaRPr lang="en-ZA"/>
          </a:p>
        </p:txBody>
      </p:sp>
      <p:sp>
        <p:nvSpPr>
          <p:cNvPr id="5" name="Footer Placeholder 4">
            <a:extLst>
              <a:ext uri="{FF2B5EF4-FFF2-40B4-BE49-F238E27FC236}">
                <a16:creationId xmlns:a16="http://schemas.microsoft.com/office/drawing/2014/main" id="{C68E4F64-A937-1A36-D469-5BB559FCBEA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59883B7-8063-524D-05FC-93BE308A7A35}"/>
              </a:ext>
            </a:extLst>
          </p:cNvPr>
          <p:cNvSpPr>
            <a:spLocks noGrp="1"/>
          </p:cNvSpPr>
          <p:nvPr>
            <p:ph type="sldNum" sz="quarter" idx="12"/>
          </p:nvPr>
        </p:nvSpPr>
        <p:spPr/>
        <p:txBody>
          <a:bodyPr/>
          <a:lstStyle/>
          <a:p>
            <a:fld id="{E5B43990-4A95-4502-9F59-B58C05B6E818}" type="slidenum">
              <a:rPr lang="en-ZA" smtClean="0"/>
              <a:t>‹#›</a:t>
            </a:fld>
            <a:endParaRPr lang="en-ZA"/>
          </a:p>
        </p:txBody>
      </p:sp>
    </p:spTree>
    <p:extLst>
      <p:ext uri="{BB962C8B-B14F-4D97-AF65-F5344CB8AC3E}">
        <p14:creationId val="264825896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7F0029F1-30E6-F2BA-7834-639496D060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5B0F78A-382A-4F25-F5D6-643B721D76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71EE276-608B-AD98-91E3-D0A9E9DACEE2}"/>
              </a:ext>
            </a:extLst>
          </p:cNvPr>
          <p:cNvSpPr>
            <a:spLocks noGrp="1"/>
          </p:cNvSpPr>
          <p:nvPr>
            <p:ph type="dt" sz="half" idx="10"/>
          </p:nvPr>
        </p:nvSpPr>
        <p:spPr/>
        <p:txBody>
          <a:bodyPr/>
          <a:lstStyle/>
          <a:p>
            <a:fld id="{1A5CC4AB-56A7-4006-948A-F2408BF5BF69}" type="datetimeFigureOut">
              <a:rPr lang="en-ZA" smtClean="0"/>
              <a:t>2025/02/28</a:t>
            </a:fld>
            <a:endParaRPr lang="en-ZA"/>
          </a:p>
        </p:txBody>
      </p:sp>
      <p:sp>
        <p:nvSpPr>
          <p:cNvPr id="5" name="Footer Placeholder 4">
            <a:extLst>
              <a:ext uri="{FF2B5EF4-FFF2-40B4-BE49-F238E27FC236}">
                <a16:creationId xmlns:a16="http://schemas.microsoft.com/office/drawing/2014/main" id="{0E7C4CF3-F0B3-FC73-ECA7-BBD9627DA30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3448A38-B8B1-3B6C-BC53-66F03E14FB37}"/>
              </a:ext>
            </a:extLst>
          </p:cNvPr>
          <p:cNvSpPr>
            <a:spLocks noGrp="1"/>
          </p:cNvSpPr>
          <p:nvPr>
            <p:ph type="sldNum" sz="quarter" idx="12"/>
          </p:nvPr>
        </p:nvSpPr>
        <p:spPr/>
        <p:txBody>
          <a:bodyPr/>
          <a:lstStyle/>
          <a:p>
            <a:fld id="{E5B43990-4A95-4502-9F59-B58C05B6E818}" type="slidenum">
              <a:rPr lang="en-ZA" smtClean="0"/>
              <a:t>‹#›</a:t>
            </a:fld>
            <a:endParaRPr lang="en-ZA"/>
          </a:p>
        </p:txBody>
      </p:sp>
    </p:spTree>
    <p:extLst>
      <p:ext uri="{BB962C8B-B14F-4D97-AF65-F5344CB8AC3E}">
        <p14:creationId val="334307911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F494840E-9883-00F5-A7DD-77983AA51DD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C44AAF3-83B6-9779-53E0-17DCAAE30D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D72BB79-44E6-A8D8-3E12-9661636A2E3F}"/>
              </a:ext>
            </a:extLst>
          </p:cNvPr>
          <p:cNvSpPr>
            <a:spLocks noGrp="1"/>
          </p:cNvSpPr>
          <p:nvPr>
            <p:ph type="dt" sz="half" idx="10"/>
          </p:nvPr>
        </p:nvSpPr>
        <p:spPr/>
        <p:txBody>
          <a:bodyPr/>
          <a:lstStyle/>
          <a:p>
            <a:fld id="{1A5CC4AB-56A7-4006-948A-F2408BF5BF69}" type="datetimeFigureOut">
              <a:rPr lang="en-ZA" smtClean="0"/>
              <a:t>2025/02/28</a:t>
            </a:fld>
            <a:endParaRPr lang="en-ZA"/>
          </a:p>
        </p:txBody>
      </p:sp>
      <p:sp>
        <p:nvSpPr>
          <p:cNvPr id="5" name="Footer Placeholder 4">
            <a:extLst>
              <a:ext uri="{FF2B5EF4-FFF2-40B4-BE49-F238E27FC236}">
                <a16:creationId xmlns:a16="http://schemas.microsoft.com/office/drawing/2014/main" id="{6B138AB3-D3A7-C5CE-2695-055EEE37312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93B651F-78C7-74F3-9060-D5D2D83D2FB4}"/>
              </a:ext>
            </a:extLst>
          </p:cNvPr>
          <p:cNvSpPr>
            <a:spLocks noGrp="1"/>
          </p:cNvSpPr>
          <p:nvPr>
            <p:ph type="sldNum" sz="quarter" idx="12"/>
          </p:nvPr>
        </p:nvSpPr>
        <p:spPr/>
        <p:txBody>
          <a:bodyPr/>
          <a:lstStyle/>
          <a:p>
            <a:fld id="{E5B43990-4A95-4502-9F59-B58C05B6E818}" type="slidenum">
              <a:rPr lang="en-ZA" smtClean="0"/>
              <a:t>‹#›</a:t>
            </a:fld>
            <a:endParaRPr lang="en-ZA"/>
          </a:p>
        </p:txBody>
      </p:sp>
    </p:spTree>
    <p:extLst>
      <p:ext uri="{BB962C8B-B14F-4D97-AF65-F5344CB8AC3E}">
        <p14:creationId val="383503673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6A7D32AB-367A-968C-9701-854B10BAE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F31F309-442B-A707-5376-D70CC50B9E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EB8463-DC3A-812F-4D47-8817217E7BE2}"/>
              </a:ext>
            </a:extLst>
          </p:cNvPr>
          <p:cNvSpPr>
            <a:spLocks noGrp="1"/>
          </p:cNvSpPr>
          <p:nvPr>
            <p:ph type="dt" sz="half" idx="10"/>
          </p:nvPr>
        </p:nvSpPr>
        <p:spPr/>
        <p:txBody>
          <a:bodyPr/>
          <a:lstStyle/>
          <a:p>
            <a:fld id="{1A5CC4AB-56A7-4006-948A-F2408BF5BF69}" type="datetimeFigureOut">
              <a:rPr lang="en-ZA" smtClean="0"/>
              <a:t>2025/02/28</a:t>
            </a:fld>
            <a:endParaRPr lang="en-ZA"/>
          </a:p>
        </p:txBody>
      </p:sp>
      <p:sp>
        <p:nvSpPr>
          <p:cNvPr id="5" name="Footer Placeholder 4">
            <a:extLst>
              <a:ext uri="{FF2B5EF4-FFF2-40B4-BE49-F238E27FC236}">
                <a16:creationId xmlns:a16="http://schemas.microsoft.com/office/drawing/2014/main" id="{AB3BD252-21C1-721A-67FF-AA59BD21685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88A7D1C-7ACF-A123-42F3-7C034D774E83}"/>
              </a:ext>
            </a:extLst>
          </p:cNvPr>
          <p:cNvSpPr>
            <a:spLocks noGrp="1"/>
          </p:cNvSpPr>
          <p:nvPr>
            <p:ph type="sldNum" sz="quarter" idx="12"/>
          </p:nvPr>
        </p:nvSpPr>
        <p:spPr/>
        <p:txBody>
          <a:bodyPr/>
          <a:lstStyle/>
          <a:p>
            <a:fld id="{E5B43990-4A95-4502-9F59-B58C05B6E818}" type="slidenum">
              <a:rPr lang="en-ZA" smtClean="0"/>
              <a:t>‹#›</a:t>
            </a:fld>
            <a:endParaRPr lang="en-ZA"/>
          </a:p>
        </p:txBody>
      </p:sp>
    </p:spTree>
    <p:extLst>
      <p:ext uri="{BB962C8B-B14F-4D97-AF65-F5344CB8AC3E}">
        <p14:creationId val="374192551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AB7EF843-E5F4-F11F-23E5-176E0964B32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AC14995-2D9E-00AF-719E-512F82509F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4B162F36-5322-3189-446B-B96C8E87EF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871532F-38AE-BB94-B4E5-AFF0737D7DC8}"/>
              </a:ext>
            </a:extLst>
          </p:cNvPr>
          <p:cNvSpPr>
            <a:spLocks noGrp="1"/>
          </p:cNvSpPr>
          <p:nvPr>
            <p:ph type="dt" sz="half" idx="10"/>
          </p:nvPr>
        </p:nvSpPr>
        <p:spPr/>
        <p:txBody>
          <a:bodyPr/>
          <a:lstStyle/>
          <a:p>
            <a:fld id="{1A5CC4AB-56A7-4006-948A-F2408BF5BF69}" type="datetimeFigureOut">
              <a:rPr lang="en-ZA" smtClean="0"/>
              <a:t>2025/02/28</a:t>
            </a:fld>
            <a:endParaRPr lang="en-ZA"/>
          </a:p>
        </p:txBody>
      </p:sp>
      <p:sp>
        <p:nvSpPr>
          <p:cNvPr id="6" name="Footer Placeholder 5">
            <a:extLst>
              <a:ext uri="{FF2B5EF4-FFF2-40B4-BE49-F238E27FC236}">
                <a16:creationId xmlns:a16="http://schemas.microsoft.com/office/drawing/2014/main" id="{9CFE83FD-29F1-C265-DF85-CF6FE38D076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F27EBE7-6419-0F7A-4A96-EA1AB994D5B0}"/>
              </a:ext>
            </a:extLst>
          </p:cNvPr>
          <p:cNvSpPr>
            <a:spLocks noGrp="1"/>
          </p:cNvSpPr>
          <p:nvPr>
            <p:ph type="sldNum" sz="quarter" idx="12"/>
          </p:nvPr>
        </p:nvSpPr>
        <p:spPr/>
        <p:txBody>
          <a:bodyPr/>
          <a:lstStyle/>
          <a:p>
            <a:fld id="{E5B43990-4A95-4502-9F59-B58C05B6E818}" type="slidenum">
              <a:rPr lang="en-ZA" smtClean="0"/>
              <a:t>‹#›</a:t>
            </a:fld>
            <a:endParaRPr lang="en-ZA"/>
          </a:p>
        </p:txBody>
      </p:sp>
    </p:spTree>
    <p:extLst>
      <p:ext uri="{BB962C8B-B14F-4D97-AF65-F5344CB8AC3E}">
        <p14:creationId val="70816672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A890BC5E-2203-1226-6641-B37F81765AFD}"/>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0698CB9-9629-68DE-5397-68161FE8F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ECFC82-667B-A6F1-2E58-D115CAAED6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0F715B8B-2BD1-48D4-A2C1-3BCE37C0E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EFC82-14DB-FE0A-CCA7-5365FE1EA4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0C2EFA27-15DE-5EE1-1887-9FBFB4259528}"/>
              </a:ext>
            </a:extLst>
          </p:cNvPr>
          <p:cNvSpPr>
            <a:spLocks noGrp="1"/>
          </p:cNvSpPr>
          <p:nvPr>
            <p:ph type="dt" sz="half" idx="10"/>
          </p:nvPr>
        </p:nvSpPr>
        <p:spPr/>
        <p:txBody>
          <a:bodyPr/>
          <a:lstStyle/>
          <a:p>
            <a:fld id="{1A5CC4AB-56A7-4006-948A-F2408BF5BF69}" type="datetimeFigureOut">
              <a:rPr lang="en-ZA" smtClean="0"/>
              <a:t>2025/02/28</a:t>
            </a:fld>
            <a:endParaRPr lang="en-ZA"/>
          </a:p>
        </p:txBody>
      </p:sp>
      <p:sp>
        <p:nvSpPr>
          <p:cNvPr id="8" name="Footer Placeholder 7">
            <a:extLst>
              <a:ext uri="{FF2B5EF4-FFF2-40B4-BE49-F238E27FC236}">
                <a16:creationId xmlns:a16="http://schemas.microsoft.com/office/drawing/2014/main" id="{EF5B4E34-AA01-080D-A79B-2CC3D0FC8B1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EB521DB8-5BD5-853F-2EAA-09BE669515BD}"/>
              </a:ext>
            </a:extLst>
          </p:cNvPr>
          <p:cNvSpPr>
            <a:spLocks noGrp="1"/>
          </p:cNvSpPr>
          <p:nvPr>
            <p:ph type="sldNum" sz="quarter" idx="12"/>
          </p:nvPr>
        </p:nvSpPr>
        <p:spPr/>
        <p:txBody>
          <a:bodyPr/>
          <a:lstStyle/>
          <a:p>
            <a:fld id="{E5B43990-4A95-4502-9F59-B58C05B6E818}" type="slidenum">
              <a:rPr lang="en-ZA" smtClean="0"/>
              <a:t>‹#›</a:t>
            </a:fld>
            <a:endParaRPr lang="en-ZA"/>
          </a:p>
        </p:txBody>
      </p:sp>
    </p:spTree>
    <p:extLst>
      <p:ext uri="{BB962C8B-B14F-4D97-AF65-F5344CB8AC3E}">
        <p14:creationId val="47678776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1CD7D06E-DC36-6088-EF6C-36AFB1FC2E4B}"/>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184FC6C-D052-279C-DA4E-514D5F662158}"/>
              </a:ext>
            </a:extLst>
          </p:cNvPr>
          <p:cNvSpPr>
            <a:spLocks noGrp="1"/>
          </p:cNvSpPr>
          <p:nvPr>
            <p:ph type="dt" sz="half" idx="10"/>
          </p:nvPr>
        </p:nvSpPr>
        <p:spPr/>
        <p:txBody>
          <a:bodyPr/>
          <a:lstStyle/>
          <a:p>
            <a:fld id="{1A5CC4AB-56A7-4006-948A-F2408BF5BF69}" type="datetimeFigureOut">
              <a:rPr lang="en-ZA" smtClean="0"/>
              <a:t>2025/02/28</a:t>
            </a:fld>
            <a:endParaRPr lang="en-ZA"/>
          </a:p>
        </p:txBody>
      </p:sp>
      <p:sp>
        <p:nvSpPr>
          <p:cNvPr id="4" name="Footer Placeholder 3">
            <a:extLst>
              <a:ext uri="{FF2B5EF4-FFF2-40B4-BE49-F238E27FC236}">
                <a16:creationId xmlns:a16="http://schemas.microsoft.com/office/drawing/2014/main" id="{703F3CCD-5DEC-F939-859E-893071823714}"/>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7EF521B-D4ED-5DDF-BF9C-80363392D623}"/>
              </a:ext>
            </a:extLst>
          </p:cNvPr>
          <p:cNvSpPr>
            <a:spLocks noGrp="1"/>
          </p:cNvSpPr>
          <p:nvPr>
            <p:ph type="sldNum" sz="quarter" idx="12"/>
          </p:nvPr>
        </p:nvSpPr>
        <p:spPr/>
        <p:txBody>
          <a:bodyPr/>
          <a:lstStyle/>
          <a:p>
            <a:fld id="{E5B43990-4A95-4502-9F59-B58C05B6E818}" type="slidenum">
              <a:rPr lang="en-ZA" smtClean="0"/>
              <a:t>‹#›</a:t>
            </a:fld>
            <a:endParaRPr lang="en-ZA"/>
          </a:p>
        </p:txBody>
      </p:sp>
    </p:spTree>
    <p:extLst>
      <p:ext uri="{BB962C8B-B14F-4D97-AF65-F5344CB8AC3E}">
        <p14:creationId val="347700521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DCD6CCE1-5742-0F41-EC53-B19246B77CA0}"/>
              </a:ext>
            </a:extLst>
          </p:cNvPr>
          <p:cNvSpPr>
            <a:spLocks noGrp="1"/>
          </p:cNvSpPr>
          <p:nvPr>
            <p:ph type="dt" sz="half" idx="10"/>
          </p:nvPr>
        </p:nvSpPr>
        <p:spPr/>
        <p:txBody>
          <a:bodyPr/>
          <a:lstStyle/>
          <a:p>
            <a:fld id="{1A5CC4AB-56A7-4006-948A-F2408BF5BF69}" type="datetimeFigureOut">
              <a:rPr lang="en-ZA" smtClean="0"/>
              <a:t>2025/02/28</a:t>
            </a:fld>
            <a:endParaRPr lang="en-ZA"/>
          </a:p>
        </p:txBody>
      </p:sp>
      <p:sp>
        <p:nvSpPr>
          <p:cNvPr id="3" name="Footer Placeholder 2">
            <a:extLst>
              <a:ext uri="{FF2B5EF4-FFF2-40B4-BE49-F238E27FC236}">
                <a16:creationId xmlns:a16="http://schemas.microsoft.com/office/drawing/2014/main" id="{2B655359-C755-9B20-6672-AA0A48013F50}"/>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66D13EB-1ED1-B9F7-2124-61CDC49F41C6}"/>
              </a:ext>
            </a:extLst>
          </p:cNvPr>
          <p:cNvSpPr>
            <a:spLocks noGrp="1"/>
          </p:cNvSpPr>
          <p:nvPr>
            <p:ph type="sldNum" sz="quarter" idx="12"/>
          </p:nvPr>
        </p:nvSpPr>
        <p:spPr/>
        <p:txBody>
          <a:bodyPr/>
          <a:lstStyle/>
          <a:p>
            <a:fld id="{E5B43990-4A95-4502-9F59-B58C05B6E818}" type="slidenum">
              <a:rPr lang="en-ZA" smtClean="0"/>
              <a:t>‹#›</a:t>
            </a:fld>
            <a:endParaRPr lang="en-ZA"/>
          </a:p>
        </p:txBody>
      </p:sp>
    </p:spTree>
    <p:extLst>
      <p:ext uri="{BB962C8B-B14F-4D97-AF65-F5344CB8AC3E}">
        <p14:creationId val="322022956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771F761-2D0D-E8A5-DE49-0D9BAF68D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C211A9-B177-7D2E-9160-6EE2B52D20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C6A9DF9-684A-0975-4996-09212ABBC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D7D11-B6DC-68FE-767B-194595914F47}"/>
              </a:ext>
            </a:extLst>
          </p:cNvPr>
          <p:cNvSpPr>
            <a:spLocks noGrp="1"/>
          </p:cNvSpPr>
          <p:nvPr>
            <p:ph type="dt" sz="half" idx="10"/>
          </p:nvPr>
        </p:nvSpPr>
        <p:spPr/>
        <p:txBody>
          <a:bodyPr/>
          <a:lstStyle/>
          <a:p>
            <a:fld id="{1A5CC4AB-56A7-4006-948A-F2408BF5BF69}" type="datetimeFigureOut">
              <a:rPr lang="en-ZA" smtClean="0"/>
              <a:t>2025/02/28</a:t>
            </a:fld>
            <a:endParaRPr lang="en-ZA"/>
          </a:p>
        </p:txBody>
      </p:sp>
      <p:sp>
        <p:nvSpPr>
          <p:cNvPr id="6" name="Footer Placeholder 5">
            <a:extLst>
              <a:ext uri="{FF2B5EF4-FFF2-40B4-BE49-F238E27FC236}">
                <a16:creationId xmlns:a16="http://schemas.microsoft.com/office/drawing/2014/main" id="{C34A8240-C98B-4764-5381-A2B68F9095B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0592A3B-F621-F3E5-4236-46F845D2A28F}"/>
              </a:ext>
            </a:extLst>
          </p:cNvPr>
          <p:cNvSpPr>
            <a:spLocks noGrp="1"/>
          </p:cNvSpPr>
          <p:nvPr>
            <p:ph type="sldNum" sz="quarter" idx="12"/>
          </p:nvPr>
        </p:nvSpPr>
        <p:spPr/>
        <p:txBody>
          <a:bodyPr/>
          <a:lstStyle/>
          <a:p>
            <a:fld id="{E5B43990-4A95-4502-9F59-B58C05B6E818}" type="slidenum">
              <a:rPr lang="en-ZA" smtClean="0"/>
              <a:t>‹#›</a:t>
            </a:fld>
            <a:endParaRPr lang="en-ZA"/>
          </a:p>
        </p:txBody>
      </p:sp>
    </p:spTree>
    <p:extLst>
      <p:ext uri="{BB962C8B-B14F-4D97-AF65-F5344CB8AC3E}">
        <p14:creationId val="406700020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82BCA936-49BF-E323-313B-5B75EEA3C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783783D-839A-B5D0-8BAB-63C39A5C9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DF91B777-51C6-CFDA-3454-E4DA6DA80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6EEF5F-5E5B-6A77-55AF-3F7E1EFB4DC3}"/>
              </a:ext>
            </a:extLst>
          </p:cNvPr>
          <p:cNvSpPr>
            <a:spLocks noGrp="1"/>
          </p:cNvSpPr>
          <p:nvPr>
            <p:ph type="dt" sz="half" idx="10"/>
          </p:nvPr>
        </p:nvSpPr>
        <p:spPr/>
        <p:txBody>
          <a:bodyPr/>
          <a:lstStyle/>
          <a:p>
            <a:fld id="{1A5CC4AB-56A7-4006-948A-F2408BF5BF69}" type="datetimeFigureOut">
              <a:rPr lang="en-ZA" smtClean="0"/>
              <a:t>2025/02/28</a:t>
            </a:fld>
            <a:endParaRPr lang="en-ZA"/>
          </a:p>
        </p:txBody>
      </p:sp>
      <p:sp>
        <p:nvSpPr>
          <p:cNvPr id="6" name="Footer Placeholder 5">
            <a:extLst>
              <a:ext uri="{FF2B5EF4-FFF2-40B4-BE49-F238E27FC236}">
                <a16:creationId xmlns:a16="http://schemas.microsoft.com/office/drawing/2014/main" id="{37359805-AABF-B42A-287C-3C168BAACF5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F3922A8-947E-C05A-4A48-6CC1FEEF28A0}"/>
              </a:ext>
            </a:extLst>
          </p:cNvPr>
          <p:cNvSpPr>
            <a:spLocks noGrp="1"/>
          </p:cNvSpPr>
          <p:nvPr>
            <p:ph type="sldNum" sz="quarter" idx="12"/>
          </p:nvPr>
        </p:nvSpPr>
        <p:spPr/>
        <p:txBody>
          <a:bodyPr/>
          <a:lstStyle/>
          <a:p>
            <a:fld id="{E5B43990-4A95-4502-9F59-B58C05B6E818}" type="slidenum">
              <a:rPr lang="en-ZA" smtClean="0"/>
              <a:t>‹#›</a:t>
            </a:fld>
            <a:endParaRPr lang="en-ZA"/>
          </a:p>
        </p:txBody>
      </p:sp>
    </p:spTree>
    <p:extLst>
      <p:ext uri="{BB962C8B-B14F-4D97-AF65-F5344CB8AC3E}">
        <p14:creationId val="333288888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89EE681C-C757-458A-B46C-C5203723B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BB82A6C-43C3-78B9-D11B-86A2FE4E29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8F02815-9A43-F808-8759-76187F6E6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5CC4AB-56A7-4006-948A-F2408BF5BF69}" type="datetimeFigureOut">
              <a:rPr lang="en-ZA" smtClean="0"/>
              <a:t>2025/02/28</a:t>
            </a:fld>
            <a:endParaRPr lang="en-ZA"/>
          </a:p>
        </p:txBody>
      </p:sp>
      <p:sp>
        <p:nvSpPr>
          <p:cNvPr id="5" name="Footer Placeholder 4">
            <a:extLst>
              <a:ext uri="{FF2B5EF4-FFF2-40B4-BE49-F238E27FC236}">
                <a16:creationId xmlns:a16="http://schemas.microsoft.com/office/drawing/2014/main" id="{1DE514A8-DE80-8C2F-61E1-D224A768D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AA656826-D384-4BC6-E817-9FFDA8775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B43990-4A95-4502-9F59-B58C05B6E818}" type="slidenum">
              <a:rPr lang="en-ZA" smtClean="0"/>
              <a:t>‹#›</a:t>
            </a:fld>
            <a:endParaRPr lang="en-ZA"/>
          </a:p>
        </p:txBody>
      </p:sp>
    </p:spTree>
    <p:extLst>
      <p:ext uri="{BB962C8B-B14F-4D97-AF65-F5344CB8AC3E}">
        <p14:creationId val="3941159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microsoft.com/office/2007/relationships/hdphoto" Target="../media/image3.wdp" /><Relationship Id="rId4" Type="http://schemas.openxmlformats.org/officeDocument/2006/relationships/image" Target="../media/image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2.png" /><Relationship Id="rId4" Type="http://schemas.microsoft.com/office/2007/relationships/hdphoto" Target="../media/image3.wdp"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B0A2B13A-D7CA-572C-2D72-7E9C0DF509A5}"/>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AD13C8B7-0481-A48A-EE62-C73129972D49}"/>
              </a:ext>
            </a:extLst>
          </p:cNvPr>
          <p:cNvSpPr>
            <a:spLocks noGrp="1"/>
          </p:cNvSpPr>
          <p:nvPr>
            <p:ph type="subTitle" idx="1"/>
          </p:nvPr>
        </p:nvSpPr>
        <p:spPr/>
        <p:txBody>
          <a:bodyPr/>
          <a:lstStyle/>
          <a:p>
            <a:endParaRPr lang="en-ZA"/>
          </a:p>
        </p:txBody>
      </p:sp>
      <p:pic>
        <p:nvPicPr>
          <p:cNvPr id="4" name="Picture 3">
            <a:extLst>
              <a:ext uri="{FF2B5EF4-FFF2-40B4-BE49-F238E27FC236}">
                <a16:creationId xmlns:a16="http://schemas.microsoft.com/office/drawing/2014/main" id="{33454245-BD41-7E1E-CB33-D84D2142E94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val="1301653862"/>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AAA7FF9-01DA-A94B-031C-FABF68146C02}"/>
              </a:ext>
            </a:extLst>
          </p:cNvPr>
          <p:cNvSpPr>
            <a:spLocks noGrp="1"/>
          </p:cNvSpPr>
          <p:nvPr>
            <p:ph type="title"/>
          </p:nvPr>
        </p:nvSpPr>
        <p:spPr/>
        <p:txBody>
          <a:bodyPr/>
          <a:lstStyle/>
          <a:p>
            <a:pPr algn="ctr"/>
            <a:r>
              <a:rPr lang="en-US"/>
              <a:t>Vocabulary</a:t>
            </a:r>
            <a:endParaRPr lang="en-ZA"/>
          </a:p>
        </p:txBody>
      </p:sp>
      <p:pic>
        <p:nvPicPr>
          <p:cNvPr id="5" name="Content Placeholder 4" descr="A black animal footprints&#10;&#10;AI-generated content may be incorrect.">
            <a:extLst>
              <a:ext uri="{FF2B5EF4-FFF2-40B4-BE49-F238E27FC236}">
                <a16:creationId xmlns:a16="http://schemas.microsoft.com/office/drawing/2014/main" id="{642BB42F-71DD-1F12-3F6E-75C26FE6E4F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0000" l="2827" r="89929">
                        <a14:foregroundMark x1="10954" y1="59750" x2="10954" y2="59750"/>
                        <a14:foregroundMark x1="22792" y1="39625" x2="22792" y2="39625"/>
                        <a14:foregroundMark x1="2827" y1="57875" x2="2827" y2="57875"/>
                        <a14:foregroundMark x1="41166" y1="52250" x2="41166" y2="52250"/>
                        <a14:foregroundMark x1="65901" y1="41625" x2="65901" y2="41625"/>
                        <a14:foregroundMark x1="86926" y1="34750" x2="86926" y2="34750"/>
                        <a14:foregroundMark x1="79505" y1="16875" x2="79505" y2="16875"/>
                        <a14:foregroundMark x1="30742" y1="69875" x2="30742" y2="69875"/>
                      </a14:backgroundRemoval>
                    </a14:imgEffect>
                  </a14:imgLayer>
                </a14:imgProps>
              </a:ext>
              <a:ext uri="{28A0092B-C50C-407E-A947-70E740481C1C}">
                <a14:useLocalDpi xmlns:a14="http://schemas.microsoft.com/office/drawing/2010/main" val="0"/>
              </a:ext>
            </a:extLst>
          </a:blip>
          <a:stretch>
            <a:fillRect/>
          </a:stretch>
        </p:blipFill>
        <p:spPr>
          <a:xfrm>
            <a:off x="-170734" y="-597535"/>
            <a:ext cx="3078571" cy="4351338"/>
          </a:xfrm>
        </p:spPr>
      </p:pic>
      <p:pic>
        <p:nvPicPr>
          <p:cNvPr id="8" name="Content Placeholder 4" descr="A black animal footprints&#10;&#10;AI-generated content may be incorrect.">
            <a:extLst>
              <a:ext uri="{FF2B5EF4-FFF2-40B4-BE49-F238E27FC236}">
                <a16:creationId xmlns:a16="http://schemas.microsoft.com/office/drawing/2014/main" id="{1548979F-ED5C-D9B1-BE6B-CE490F5340CA}"/>
              </a:ext>
            </a:extLst>
          </p:cNvPr>
          <p:cNvPicPr>
            <a:picLocks noChangeAspect="1"/>
          </p:cNvPicPr>
          <p:nvPr/>
        </p:nvPicPr>
        <p:blipFill>
          <a:blip r:embed="rId4">
            <a:extLst>
              <a:ext uri="{BEBA8EAE-BF5A-486C-A8C5-ECC9F3942E4B}">
                <a14:imgProps xmlns:a14="http://schemas.microsoft.com/office/drawing/2010/main">
                  <a14:imgLayer r:embed="rId3">
                    <a14:imgEffect>
                      <a14:backgroundRemoval t="10000" b="90000" l="3887" r="93110">
                        <a14:foregroundMark x1="93110" y1="34375" x2="93110" y2="34375"/>
                        <a14:foregroundMark x1="62721" y1="40625" x2="62721" y2="40625"/>
                        <a14:foregroundMark x1="39929" y1="49250" x2="39929" y2="49250"/>
                        <a14:foregroundMark x1="19965" y1="39875" x2="19965" y2="39875"/>
                        <a14:foregroundMark x1="28622" y1="68000" x2="28622" y2="68000"/>
                        <a14:foregroundMark x1="10424" y1="59375" x2="10424" y2="59375"/>
                        <a14:foregroundMark x1="3887" y1="55625" x2="3887" y2="55625"/>
                      </a14:backgroundRemoval>
                    </a14:imgEffect>
                  </a14:imgLayer>
                </a14:imgProps>
              </a:ext>
              <a:ext uri="{28A0092B-C50C-407E-A947-70E740481C1C}">
                <a14:useLocalDpi xmlns:a14="http://schemas.microsoft.com/office/drawing/2010/main" val="0"/>
              </a:ext>
            </a:extLst>
          </a:blip>
          <a:stretch>
            <a:fillRect/>
          </a:stretch>
        </p:blipFill>
        <p:spPr>
          <a:xfrm rot="10800000">
            <a:off x="9341976" y="3243283"/>
            <a:ext cx="3078571" cy="4351338"/>
          </a:xfrm>
          <a:prstGeom prst="rect">
            <a:avLst/>
          </a:prstGeom>
        </p:spPr>
      </p:pic>
      <p:sp>
        <p:nvSpPr>
          <p:cNvPr id="9" name="TextBox 8">
            <a:extLst>
              <a:ext uri="{FF2B5EF4-FFF2-40B4-BE49-F238E27FC236}">
                <a16:creationId xmlns:a16="http://schemas.microsoft.com/office/drawing/2014/main" id="{6ADB6564-DD01-93FC-F2FF-AE73AA95299A}"/>
              </a:ext>
            </a:extLst>
          </p:cNvPr>
          <p:cNvSpPr txBox="1"/>
          <p:nvPr/>
        </p:nvSpPr>
        <p:spPr>
          <a:xfrm>
            <a:off x="2999232" y="1856232"/>
            <a:ext cx="7168896" cy="3785652"/>
          </a:xfrm>
          <a:prstGeom prst="rect">
            <a:avLst/>
          </a:prstGeom>
          <a:noFill/>
        </p:spPr>
        <p:txBody>
          <a:bodyPr wrap="square" rtlCol="0">
            <a:spAutoFit/>
          </a:bodyPr>
          <a:lstStyle/>
          <a:p>
            <a:pPr marL="342900" indent="-342900">
              <a:buFontTx/>
              <a:buChar char="-"/>
            </a:pPr>
            <a:r>
              <a:rPr lang="en-US" sz="2400"/>
              <a:t>Command block</a:t>
            </a:r>
          </a:p>
          <a:p>
            <a:pPr marL="342900" indent="-342900">
              <a:buFontTx/>
              <a:buChar char="-"/>
            </a:pPr>
            <a:r>
              <a:rPr lang="en-US" sz="2400"/>
              <a:t>Poacher</a:t>
            </a:r>
          </a:p>
          <a:p>
            <a:pPr marL="342900" indent="-342900">
              <a:buFontTx/>
              <a:buChar char="-"/>
            </a:pPr>
            <a:r>
              <a:rPr lang="en-US" sz="2400"/>
              <a:t>Anti-poaching efforts</a:t>
            </a:r>
          </a:p>
          <a:p>
            <a:pPr marL="342900" indent="-342900">
              <a:buFontTx/>
              <a:buChar char="-"/>
            </a:pPr>
            <a:r>
              <a:rPr lang="en-US" sz="2400"/>
              <a:t>Surveillance </a:t>
            </a:r>
          </a:p>
          <a:p>
            <a:pPr marL="342900" indent="-342900">
              <a:buFontTx/>
              <a:buChar char="-"/>
            </a:pPr>
            <a:r>
              <a:rPr lang="en-US" sz="2400"/>
              <a:t>Authority</a:t>
            </a:r>
          </a:p>
          <a:p>
            <a:pPr marL="342900" indent="-342900">
              <a:buFontTx/>
              <a:buChar char="-"/>
            </a:pPr>
            <a:r>
              <a:rPr lang="en-US" sz="2400"/>
              <a:t>Coding/Programming</a:t>
            </a:r>
          </a:p>
          <a:p>
            <a:pPr marL="342900" indent="-342900">
              <a:buFontTx/>
              <a:buChar char="-"/>
            </a:pPr>
            <a:r>
              <a:rPr lang="en-US" sz="2400"/>
              <a:t>Rhino</a:t>
            </a:r>
          </a:p>
          <a:p>
            <a:endParaRPr lang="en-US" sz="2400"/>
          </a:p>
          <a:p>
            <a:pPr marL="342900" indent="-342900">
              <a:buFontTx/>
              <a:buChar char="-"/>
            </a:pPr>
            <a:endParaRPr lang="en-US" sz="2400"/>
          </a:p>
          <a:p>
            <a:pPr marL="342900" indent="-342900">
              <a:buFontTx/>
              <a:buChar char="-"/>
            </a:pPr>
            <a:endParaRPr lang="en-ZA" sz="2400"/>
          </a:p>
        </p:txBody>
      </p:sp>
    </p:spTree>
    <p:extLst>
      <p:ext uri="{BB962C8B-B14F-4D97-AF65-F5344CB8AC3E}">
        <p14:creationId val="1475598278"/>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937FB1BC-F5FC-C92B-0C06-EFB67D8AFE00}"/>
            </a:ext>
          </a:extLst>
        </p:cNvPr>
        <p:cNvGrpSpPr/>
        <p:nvPr/>
      </p:nvGrpSpPr>
      <p:grpSpPr>
        <a:xfrm>
          <a:off x="0" y="0"/>
          <a:ext cx="0" cy="0"/>
        </a:xfrm>
      </p:grpSpPr>
      <p:sp>
        <p:nvSpPr>
          <p:cNvPr id="2" name="Title 1">
            <a:extLst>
              <a:ext uri="{FF2B5EF4-FFF2-40B4-BE49-F238E27FC236}">
                <a16:creationId xmlns:a16="http://schemas.microsoft.com/office/drawing/2014/main" id="{6B9A0935-14F1-0969-C482-9740BE338E06}"/>
              </a:ext>
            </a:extLst>
          </p:cNvPr>
          <p:cNvSpPr>
            <a:spLocks noGrp="1"/>
          </p:cNvSpPr>
          <p:nvPr>
            <p:ph type="title"/>
          </p:nvPr>
        </p:nvSpPr>
        <p:spPr/>
        <p:txBody>
          <a:bodyPr/>
          <a:lstStyle/>
          <a:p>
            <a:pPr algn="ctr"/>
            <a:r>
              <a:rPr lang="en-US"/>
              <a:t>How to use a command block</a:t>
            </a:r>
            <a:endParaRPr lang="en-ZA"/>
          </a:p>
        </p:txBody>
      </p:sp>
      <p:pic>
        <p:nvPicPr>
          <p:cNvPr id="5" name="Content Placeholder 4" descr="A black animal footprints&#10;&#10;AI-generated content may be incorrect.">
            <a:extLst>
              <a:ext uri="{FF2B5EF4-FFF2-40B4-BE49-F238E27FC236}">
                <a16:creationId xmlns:a16="http://schemas.microsoft.com/office/drawing/2014/main" id="{6D74FE7E-C0DA-88C2-1B73-79C5545DB15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2827" r="89929">
                        <a14:foregroundMark x1="10954" y1="59750" x2="10954" y2="59750"/>
                        <a14:foregroundMark x1="22792" y1="39625" x2="22792" y2="39625"/>
                        <a14:foregroundMark x1="2827" y1="57875" x2="2827" y2="57875"/>
                        <a14:foregroundMark x1="41166" y1="52250" x2="41166" y2="52250"/>
                        <a14:foregroundMark x1="65901" y1="41625" x2="65901" y2="41625"/>
                        <a14:foregroundMark x1="86926" y1="34750" x2="86926" y2="34750"/>
                        <a14:foregroundMark x1="79505" y1="16875" x2="79505" y2="16875"/>
                        <a14:foregroundMark x1="30742" y1="69875" x2="30742" y2="69875"/>
                      </a14:backgroundRemoval>
                    </a14:imgEffect>
                  </a14:imgLayer>
                </a14:imgProps>
              </a:ext>
              <a:ext uri="{28A0092B-C50C-407E-A947-70E740481C1C}">
                <a14:useLocalDpi xmlns:a14="http://schemas.microsoft.com/office/drawing/2010/main" val="0"/>
              </a:ext>
            </a:extLst>
          </a:blip>
          <a:stretch>
            <a:fillRect/>
          </a:stretch>
        </p:blipFill>
        <p:spPr>
          <a:xfrm>
            <a:off x="-170734" y="-597535"/>
            <a:ext cx="3078571" cy="4351338"/>
          </a:xfrm>
        </p:spPr>
      </p:pic>
      <p:pic>
        <p:nvPicPr>
          <p:cNvPr id="8" name="Content Placeholder 4" descr="A black animal footprints&#10;&#10;AI-generated content may be incorrect.">
            <a:extLst>
              <a:ext uri="{FF2B5EF4-FFF2-40B4-BE49-F238E27FC236}">
                <a16:creationId xmlns:a16="http://schemas.microsoft.com/office/drawing/2014/main" id="{E627D203-4712-125B-50FD-F13F61AB1EE8}"/>
              </a:ext>
            </a:extLst>
          </p:cNvPr>
          <p:cNvPicPr>
            <a:picLocks noChangeAspect="1"/>
          </p:cNvPicPr>
          <p:nvPr/>
        </p:nvPicPr>
        <p:blipFill>
          <a:blip r:embed="rId5">
            <a:extLst>
              <a:ext uri="{BEBA8EAE-BF5A-486C-A8C5-ECC9F3942E4B}">
                <a14:imgProps xmlns:a14="http://schemas.microsoft.com/office/drawing/2010/main">
                  <a14:imgLayer r:embed="rId4">
                    <a14:imgEffect>
                      <a14:backgroundRemoval t="10000" b="90000" l="3887" r="93110">
                        <a14:foregroundMark x1="93110" y1="34375" x2="93110" y2="34375"/>
                        <a14:foregroundMark x1="62721" y1="40625" x2="62721" y2="40625"/>
                        <a14:foregroundMark x1="39929" y1="49250" x2="39929" y2="49250"/>
                        <a14:foregroundMark x1="19965" y1="39875" x2="19965" y2="39875"/>
                        <a14:foregroundMark x1="28622" y1="68000" x2="28622" y2="68000"/>
                        <a14:foregroundMark x1="10424" y1="59375" x2="10424" y2="59375"/>
                        <a14:foregroundMark x1="3887" y1="55625" x2="3887" y2="55625"/>
                      </a14:backgroundRemoval>
                    </a14:imgEffect>
                  </a14:imgLayer>
                </a14:imgProps>
              </a:ext>
              <a:ext uri="{28A0092B-C50C-407E-A947-70E740481C1C}">
                <a14:useLocalDpi xmlns:a14="http://schemas.microsoft.com/office/drawing/2010/main" val="0"/>
              </a:ext>
            </a:extLst>
          </a:blip>
          <a:stretch>
            <a:fillRect/>
          </a:stretch>
        </p:blipFill>
        <p:spPr>
          <a:xfrm rot="10800000">
            <a:off x="9341976" y="3243283"/>
            <a:ext cx="3078571" cy="4351338"/>
          </a:xfrm>
          <a:prstGeom prst="rect">
            <a:avLst/>
          </a:prstGeom>
        </p:spPr>
      </p:pic>
      <p:sp>
        <p:nvSpPr>
          <p:cNvPr id="3" name="TextBox 2">
            <a:extLst>
              <a:ext uri="{FF2B5EF4-FFF2-40B4-BE49-F238E27FC236}">
                <a16:creationId xmlns:a16="http://schemas.microsoft.com/office/drawing/2014/main" id="{46964277-4A58-D206-59B2-BF472F3E2268}"/>
              </a:ext>
            </a:extLst>
          </p:cNvPr>
          <p:cNvSpPr txBox="1"/>
          <p:nvPr/>
        </p:nvSpPr>
        <p:spPr>
          <a:xfrm>
            <a:off x="1883664" y="1965779"/>
            <a:ext cx="9070848" cy="3347583"/>
          </a:xfrm>
          <a:prstGeom prst="rect">
            <a:avLst/>
          </a:prstGeom>
          <a:noFill/>
        </p:spPr>
        <p:txBody>
          <a:bodyPr wrap="square" rtlCol="0">
            <a:spAutoFit/>
          </a:bodyPr>
          <a:lstStyle/>
          <a:p>
            <a:pPr>
              <a:lnSpc>
                <a:spcPct val="115000"/>
              </a:lnSpc>
              <a:spcAft>
                <a:spcPts val="8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Command blocks in Minecraft are special blocks that can execute commands automatically when powered by </a:t>
            </a:r>
            <a:r>
              <a:rPr lang="en-US" kern="100">
                <a:latin typeface="Aptos" panose="020b0004020202020204" pitchFamily="34" charset="0"/>
                <a:ea typeface="Aptos" panose="020b0004020202020204" pitchFamily="34" charset="0"/>
                <a:cs typeface="Times New Roman" panose="02020603050405020304" pitchFamily="18" charset="0"/>
              </a:rPr>
              <a:t>R</a:t>
            </a:r>
            <a:r>
              <a:rPr lang="en-US" sz="1800" kern="100">
                <a:effectLst/>
                <a:latin typeface="Aptos" panose="020b0004020202020204" pitchFamily="34" charset="0"/>
                <a:ea typeface="Aptos" panose="020b0004020202020204" pitchFamily="34" charset="0"/>
                <a:cs typeface="Times New Roman" panose="02020603050405020304" pitchFamily="18" charset="0"/>
              </a:rPr>
              <a:t>edstone. </a:t>
            </a:r>
          </a:p>
          <a:p>
            <a:pPr algn="ctr">
              <a:lnSpc>
                <a:spcPct val="115000"/>
              </a:lnSpc>
              <a:spcAft>
                <a:spcPts val="800"/>
              </a:spcAft>
              <a:buNone/>
            </a:pPr>
            <a:r>
              <a:rPr lang="en-US" kern="100">
                <a:latin typeface="Aptos" panose="020b0004020202020204" pitchFamily="34" charset="0"/>
                <a:ea typeface="Aptos" panose="020b0004020202020204" pitchFamily="34" charset="0"/>
                <a:cs typeface="Times New Roman" panose="02020603050405020304" pitchFamily="18" charset="0"/>
              </a:rPr>
              <a:t>Learners must:</a:t>
            </a:r>
          </a:p>
          <a:p>
            <a:pPr marL="285750" indent="-285750" algn="ctr">
              <a:lnSpc>
                <a:spcPct val="115000"/>
              </a:lnSpc>
              <a:spcAft>
                <a:spcPts val="800"/>
              </a:spcAft>
              <a:buFontTx/>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Left click the command block</a:t>
            </a:r>
          </a:p>
          <a:p>
            <a:pPr marL="285750" indent="-285750" algn="ctr">
              <a:lnSpc>
                <a:spcPct val="115000"/>
              </a:lnSpc>
              <a:spcAft>
                <a:spcPts val="800"/>
              </a:spcAft>
              <a:buFontTx/>
              <a:buChar char="-"/>
            </a:pPr>
            <a:r>
              <a:rPr lang="en-US" kern="100">
                <a:latin typeface="Aptos" panose="020b0004020202020204" pitchFamily="34" charset="0"/>
                <a:ea typeface="Aptos" panose="020b0004020202020204" pitchFamily="34" charset="0"/>
                <a:cs typeface="Times New Roman" panose="02020603050405020304" pitchFamily="18" charset="0"/>
              </a:rPr>
              <a:t>Insert the co-ordinates</a:t>
            </a:r>
          </a:p>
          <a:p>
            <a:pPr marL="285750" indent="-285750" algn="ctr">
              <a:lnSpc>
                <a:spcPct val="115000"/>
              </a:lnSpc>
              <a:spcAft>
                <a:spcPts val="800"/>
              </a:spcAft>
              <a:buFontTx/>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Click the button</a:t>
            </a:r>
            <a:endParaRPr lang="en-ZA" sz="1800" kern="10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i="1">
                <a:effectLst/>
                <a:latin typeface="Aptos" panose="020b0004020202020204" pitchFamily="34" charset="0"/>
                <a:ea typeface="Aptos" panose="020b0004020202020204" pitchFamily="34" charset="0"/>
                <a:cs typeface="Times New Roman" panose="02020603050405020304" pitchFamily="18" charset="0"/>
              </a:rPr>
              <a:t>It is advised that the learners write down the co-ordinates as it may be challenging to copy and paste the coordinates into the command block.</a:t>
            </a:r>
            <a:endParaRPr lang="en-ZA" i="1"/>
          </a:p>
        </p:txBody>
      </p:sp>
      <p:pic>
        <p:nvPicPr>
          <p:cNvPr id="6" name="Picture 5">
            <a:extLst>
              <a:ext uri="{FF2B5EF4-FFF2-40B4-BE49-F238E27FC236}">
                <a16:creationId xmlns:a16="http://schemas.microsoft.com/office/drawing/2014/main" id="{D89A2896-EE29-E526-BE67-EAE6D9F51466}"/>
              </a:ext>
            </a:extLst>
          </p:cNvPr>
          <p:cNvPicPr>
            <a:picLocks noChangeAspect="1"/>
          </p:cNvPicPr>
          <p:nvPr/>
        </p:nvPicPr>
        <p:blipFill>
          <a:blip r:embed="rId6"/>
          <a:stretch>
            <a:fillRect/>
          </a:stretch>
        </p:blipFill>
        <p:spPr>
          <a:xfrm>
            <a:off x="3091417" y="2950116"/>
            <a:ext cx="1242840" cy="1607374"/>
          </a:xfrm>
          <a:prstGeom prst="rect">
            <a:avLst/>
          </a:prstGeom>
        </p:spPr>
      </p:pic>
      <p:pic>
        <p:nvPicPr>
          <p:cNvPr id="9" name="Picture 8">
            <a:extLst>
              <a:ext uri="{FF2B5EF4-FFF2-40B4-BE49-F238E27FC236}">
                <a16:creationId xmlns:a16="http://schemas.microsoft.com/office/drawing/2014/main" id="{BCCB4FAF-816B-0D4B-AC5F-DEC3714498E1}"/>
              </a:ext>
            </a:extLst>
          </p:cNvPr>
          <p:cNvPicPr>
            <a:picLocks noChangeAspect="1"/>
          </p:cNvPicPr>
          <p:nvPr/>
        </p:nvPicPr>
        <p:blipFill>
          <a:blip r:embed="rId7"/>
          <a:stretch>
            <a:fillRect/>
          </a:stretch>
        </p:blipFill>
        <p:spPr>
          <a:xfrm>
            <a:off x="8295106" y="2863121"/>
            <a:ext cx="2476526" cy="1424668"/>
          </a:xfrm>
          <a:prstGeom prst="rect">
            <a:avLst/>
          </a:prstGeom>
        </p:spPr>
      </p:pic>
    </p:spTree>
    <p:extLst>
      <p:ext uri="{BB962C8B-B14F-4D97-AF65-F5344CB8AC3E}">
        <p14:creationId val="2960751390"/>
      </p:ext>
    </p:extLst>
  </p:cSld>
  <p:clrMapOvr>
    <a:masterClrMapping/>
  </p:clrMapOvr>
  <p:transition/>
  <p:timing/>
</p:sld>
</file>

<file path=ppt/tags/tag1.xml><?xml version="1.0" encoding="utf-8"?>
<p:tagLst xmlns:p="http://schemas.openxmlformats.org/presentationml/2006/main">
  <p:tag name="AS_NET" val="6.0.29"/>
  <p:tag name="AS_OS" val="Unix 5.4.0.198"/>
  <p:tag name="AS_RELEASE_DATE" val="2024.07.14"/>
  <p:tag name="AS_TITLE" val="Aspose.Slides for .NET6"/>
  <p:tag name="AS_VERSION" val="24.7"/>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15</Paragraphs>
  <Slides>3</Slides>
  <Notes>1</Notes>
  <TotalTime>64</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3</vt:i4>
      </vt:variant>
    </vt:vector>
  </HeadingPairs>
  <TitlesOfParts>
    <vt:vector baseType="lpstr" size="9">
      <vt:lpstr>Arial</vt:lpstr>
      <vt:lpstr>Aptos Display</vt:lpstr>
      <vt:lpstr>Aptos</vt:lpstr>
      <vt:lpstr>Calibri</vt:lpstr>
      <vt:lpstr>Times New Roman</vt:lpstr>
      <vt:lpstr>Office Theme</vt:lpstr>
      <vt:lpstr>PowerPoint Presentation</vt:lpstr>
      <vt:lpstr>Vocabulary</vt:lpstr>
      <vt:lpstr>How to use a command block</vt:lpstr>
    </vt:vector>
  </TitlesOfParts>
  <LinksUpToDate>0</LinksUpToDate>
  <SharedDoc>0</SharedDoc>
  <HyperlinksChanged>0</HyperlinksChanged>
  <Application>Aspose.Slides for .NET</Application>
  <AppVersion>24.0700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Paige Osmond</dc:creator>
  <cp:lastModifiedBy>Paige Osmond</cp:lastModifiedBy>
  <cp:revision>2</cp:revision>
  <dcterms:created xsi:type="dcterms:W3CDTF">2025-02-27T09:36:20Z</dcterms:created>
  <dcterms:modified xsi:type="dcterms:W3CDTF">2025-03-04T06:56:08Z</dcterms:modified>
</cp:coreProperties>
</file>